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7772400" cy="100584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0E0E"/>
    <a:srgbClr val="F0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ey, Alison" userId="59cfd585-6b64-483e-959e-d4ada30d2b45" providerId="ADAL" clId="{70F38C26-C7DD-4CA8-890F-22A1A8A7D00A}"/>
    <pc:docChg chg="delSld">
      <pc:chgData name="Morey, Alison" userId="59cfd585-6b64-483e-959e-d4ada30d2b45" providerId="ADAL" clId="{70F38C26-C7DD-4CA8-890F-22A1A8A7D00A}" dt="2026-02-25T15:16:39.327" v="3" actId="47"/>
      <pc:docMkLst>
        <pc:docMk/>
      </pc:docMkLst>
      <pc:sldChg chg="del">
        <pc:chgData name="Morey, Alison" userId="59cfd585-6b64-483e-959e-d4ada30d2b45" providerId="ADAL" clId="{70F38C26-C7DD-4CA8-890F-22A1A8A7D00A}" dt="2026-02-25T15:16:37.901" v="0" actId="47"/>
        <pc:sldMkLst>
          <pc:docMk/>
          <pc:sldMk cId="712430469" sldId="256"/>
        </pc:sldMkLst>
      </pc:sldChg>
      <pc:sldChg chg="del">
        <pc:chgData name="Morey, Alison" userId="59cfd585-6b64-483e-959e-d4ada30d2b45" providerId="ADAL" clId="{70F38C26-C7DD-4CA8-890F-22A1A8A7D00A}" dt="2026-02-25T15:16:38.903" v="2" actId="47"/>
        <pc:sldMkLst>
          <pc:docMk/>
          <pc:sldMk cId="4244207205" sldId="258"/>
        </pc:sldMkLst>
      </pc:sldChg>
      <pc:sldChg chg="del">
        <pc:chgData name="Morey, Alison" userId="59cfd585-6b64-483e-959e-d4ada30d2b45" providerId="ADAL" clId="{70F38C26-C7DD-4CA8-890F-22A1A8A7D00A}" dt="2026-02-25T15:16:38.524" v="1" actId="47"/>
        <pc:sldMkLst>
          <pc:docMk/>
          <pc:sldMk cId="2705651891" sldId="259"/>
        </pc:sldMkLst>
      </pc:sldChg>
      <pc:sldChg chg="del">
        <pc:chgData name="Morey, Alison" userId="59cfd585-6b64-483e-959e-d4ada30d2b45" providerId="ADAL" clId="{70F38C26-C7DD-4CA8-890F-22A1A8A7D00A}" dt="2026-02-25T15:16:39.327" v="3" actId="47"/>
        <pc:sldMkLst>
          <pc:docMk/>
          <pc:sldMk cId="314096204" sldId="26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022A6-D0CC-480A-B878-2C72108170D9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96161B3-7E92-4F9B-A90A-F7F1B74216A0}">
      <dgm:prSet phldrT="[Text]" phldr="0" custT="1"/>
      <dgm:spPr/>
      <dgm:t>
        <a:bodyPr vert="vert270"/>
        <a:lstStyle/>
        <a:p>
          <a:r>
            <a:rPr lang="en-US" sz="1600" b="1" dirty="0">
              <a:solidFill>
                <a:srgbClr val="AF0E0E"/>
              </a:solidFill>
              <a:latin typeface="Arial Narrow" panose="020B0606020202030204" pitchFamily="34" charset="0"/>
            </a:rPr>
            <a:t>Conditions &amp; Site  Access</a:t>
          </a:r>
        </a:p>
      </dgm:t>
    </dgm:pt>
    <dgm:pt modelId="{F908F68A-4E81-4A35-AE3C-09102A00C044}" type="parTrans" cxnId="{C3F073CB-83BA-4A43-9D8C-622084B14BE9}">
      <dgm:prSet/>
      <dgm:spPr/>
      <dgm:t>
        <a:bodyPr/>
        <a:lstStyle/>
        <a:p>
          <a:endParaRPr lang="en-US"/>
        </a:p>
      </dgm:t>
    </dgm:pt>
    <dgm:pt modelId="{7ADB5BC2-ADEB-4C7D-99E9-97B7FE51E2ED}" type="sibTrans" cxnId="{C3F073CB-83BA-4A43-9D8C-622084B14BE9}">
      <dgm:prSet/>
      <dgm:spPr/>
      <dgm:t>
        <a:bodyPr/>
        <a:lstStyle/>
        <a:p>
          <a:endParaRPr lang="en-US"/>
        </a:p>
      </dgm:t>
    </dgm:pt>
    <dgm:pt modelId="{EA7A5FE3-6E8F-4613-AA77-3E4D999ED032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Confirm excavation areas are marked and cleared</a:t>
          </a:r>
        </a:p>
      </dgm:t>
    </dgm:pt>
    <dgm:pt modelId="{4179D9B5-5B73-40A3-B553-D0C3E782D0A2}" type="parTrans" cxnId="{C153121F-A062-43CA-8BE0-296EFA0A00DE}">
      <dgm:prSet/>
      <dgm:spPr/>
      <dgm:t>
        <a:bodyPr/>
        <a:lstStyle/>
        <a:p>
          <a:endParaRPr lang="en-US"/>
        </a:p>
      </dgm:t>
    </dgm:pt>
    <dgm:pt modelId="{35CDBD77-0921-4346-B18F-F6D3E459A887}" type="sibTrans" cxnId="{C153121F-A062-43CA-8BE0-296EFA0A00DE}">
      <dgm:prSet/>
      <dgm:spPr/>
      <dgm:t>
        <a:bodyPr/>
        <a:lstStyle/>
        <a:p>
          <a:endParaRPr lang="en-US"/>
        </a:p>
      </dgm:t>
    </dgm:pt>
    <dgm:pt modelId="{B8ECA6FF-C01D-4B66-B09D-B09AE80EF08D}">
      <dgm:prSet phldrT="[Text]" phldr="0" custT="1"/>
      <dgm:spPr/>
      <dgm:t>
        <a:bodyPr vert="vert270"/>
        <a:lstStyle/>
        <a:p>
          <a:r>
            <a:rPr lang="en-US" sz="1600" b="1" dirty="0">
              <a:solidFill>
                <a:srgbClr val="AF0E0E"/>
              </a:solidFill>
              <a:latin typeface="Arial Narrow" panose="020B0606020202030204" pitchFamily="34" charset="0"/>
            </a:rPr>
            <a:t>Earthmoving &amp; Site Prep</a:t>
          </a:r>
        </a:p>
      </dgm:t>
    </dgm:pt>
    <dgm:pt modelId="{A1FE8634-C432-4110-936F-CF26B319F024}" type="parTrans" cxnId="{9153F573-1BCB-4125-A4E3-D047529EC5E4}">
      <dgm:prSet/>
      <dgm:spPr/>
      <dgm:t>
        <a:bodyPr/>
        <a:lstStyle/>
        <a:p>
          <a:endParaRPr lang="en-US"/>
        </a:p>
      </dgm:t>
    </dgm:pt>
    <dgm:pt modelId="{952CD9B1-569F-4F58-B758-362261A4C4A0}" type="sibTrans" cxnId="{9153F573-1BCB-4125-A4E3-D047529EC5E4}">
      <dgm:prSet/>
      <dgm:spPr/>
      <dgm:t>
        <a:bodyPr/>
        <a:lstStyle/>
        <a:p>
          <a:endParaRPr lang="en-US"/>
        </a:p>
      </dgm:t>
    </dgm:pt>
    <dgm:pt modelId="{D19BD1E7-CD64-4F22-ADB3-1A4FBB2F4ACD}">
      <dgm:prSet phldrT="[Text]"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400" dirty="0">
              <a:latin typeface="Arial Narrow" panose="020B0606020202030204" pitchFamily="34" charset="0"/>
            </a:rPr>
            <a:t>Inspect site for mud, soft ground, and winter damage</a:t>
          </a:r>
        </a:p>
      </dgm:t>
    </dgm:pt>
    <dgm:pt modelId="{9D9344FE-87FC-4E3B-9432-D3E00C3E4787}" type="parTrans" cxnId="{0035173D-6EEC-4B39-A32F-5D5015DBD249}">
      <dgm:prSet/>
      <dgm:spPr/>
      <dgm:t>
        <a:bodyPr/>
        <a:lstStyle/>
        <a:p>
          <a:endParaRPr lang="en-US"/>
        </a:p>
      </dgm:t>
    </dgm:pt>
    <dgm:pt modelId="{BFD8C9F4-DE13-4322-87F8-B01A520AD843}" type="sibTrans" cxnId="{0035173D-6EEC-4B39-A32F-5D5015DBD249}">
      <dgm:prSet/>
      <dgm:spPr/>
      <dgm:t>
        <a:bodyPr/>
        <a:lstStyle/>
        <a:p>
          <a:endParaRPr lang="en-US"/>
        </a:p>
      </dgm:t>
    </dgm:pt>
    <dgm:pt modelId="{9080EFEE-722D-4599-AFBA-0543B7CB311A}">
      <dgm:prSet phldrT="[Text]" phldr="0" custT="1"/>
      <dgm:spPr/>
      <dgm:t>
        <a:bodyPr vert="vert270"/>
        <a:lstStyle/>
        <a:p>
          <a:pPr algn="l"/>
          <a:r>
            <a:rPr lang="en-US" sz="1600" b="1" dirty="0">
              <a:solidFill>
                <a:srgbClr val="AF0E0E"/>
              </a:solidFill>
              <a:latin typeface="Arial Narrow" panose="020B0606020202030204" pitchFamily="34" charset="0"/>
            </a:rPr>
            <a:t>Productivity &amp; Safety</a:t>
          </a:r>
        </a:p>
      </dgm:t>
    </dgm:pt>
    <dgm:pt modelId="{AE438657-F390-40BF-8864-B79B754983B0}" type="parTrans" cxnId="{30728C99-F44C-4657-BD8C-17961D1449BE}">
      <dgm:prSet/>
      <dgm:spPr/>
      <dgm:t>
        <a:bodyPr/>
        <a:lstStyle/>
        <a:p>
          <a:endParaRPr lang="en-US"/>
        </a:p>
      </dgm:t>
    </dgm:pt>
    <dgm:pt modelId="{23A43920-D5AD-49A6-9FCA-3F411BF2D658}" type="sibTrans" cxnId="{30728C99-F44C-4657-BD8C-17961D1449BE}">
      <dgm:prSet/>
      <dgm:spPr/>
      <dgm:t>
        <a:bodyPr/>
        <a:lstStyle/>
        <a:p>
          <a:endParaRPr lang="en-US"/>
        </a:p>
      </dgm:t>
    </dgm:pt>
    <dgm:pt modelId="{9BAA0396-3963-44E9-8368-FD496AC90F15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Plan how materials will be moved across site efficiently</a:t>
          </a:r>
        </a:p>
      </dgm:t>
    </dgm:pt>
    <dgm:pt modelId="{945BF9F3-699F-4836-B8D4-ED63EAB28767}" type="parTrans" cxnId="{D0B03D9B-9193-44C3-9E18-B27C0F867DA5}">
      <dgm:prSet/>
      <dgm:spPr/>
      <dgm:t>
        <a:bodyPr/>
        <a:lstStyle/>
        <a:p>
          <a:endParaRPr lang="en-US"/>
        </a:p>
      </dgm:t>
    </dgm:pt>
    <dgm:pt modelId="{854ADB7D-D5A0-4754-B219-006D4ECAFB8A}" type="sibTrans" cxnId="{D0B03D9B-9193-44C3-9E18-B27C0F867DA5}">
      <dgm:prSet/>
      <dgm:spPr/>
      <dgm:t>
        <a:bodyPr/>
        <a:lstStyle/>
        <a:p>
          <a:endParaRPr lang="en-US"/>
        </a:p>
      </dgm:t>
    </dgm:pt>
    <dgm:pt modelId="{D67B8C7F-4605-484F-90CB-F77490344B29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400" dirty="0">
              <a:latin typeface="Arial Narrow" panose="020B0606020202030204" pitchFamily="34" charset="0"/>
            </a:rPr>
            <a:t>Confirm access roads are stable and passable</a:t>
          </a:r>
        </a:p>
      </dgm:t>
    </dgm:pt>
    <dgm:pt modelId="{5DBA7EAF-4587-412D-BEDC-9C9EC7AD1F1E}" type="parTrans" cxnId="{74002CF2-18D9-48C6-9352-CE665D0C2ECA}">
      <dgm:prSet/>
      <dgm:spPr/>
      <dgm:t>
        <a:bodyPr/>
        <a:lstStyle/>
        <a:p>
          <a:endParaRPr lang="en-US"/>
        </a:p>
      </dgm:t>
    </dgm:pt>
    <dgm:pt modelId="{051F212E-E77F-4239-856D-278F4CAF7DCF}" type="sibTrans" cxnId="{74002CF2-18D9-48C6-9352-CE665D0C2ECA}">
      <dgm:prSet/>
      <dgm:spPr/>
      <dgm:t>
        <a:bodyPr/>
        <a:lstStyle/>
        <a:p>
          <a:endParaRPr lang="en-US"/>
        </a:p>
      </dgm:t>
    </dgm:pt>
    <dgm:pt modelId="{6A168461-1807-4976-A4A4-DC1D84D1E3FB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400" dirty="0">
              <a:latin typeface="Arial Narrow" panose="020B0606020202030204" pitchFamily="34" charset="0"/>
            </a:rPr>
            <a:t>Plan ground protection if conditions are still wet</a:t>
          </a:r>
        </a:p>
      </dgm:t>
    </dgm:pt>
    <dgm:pt modelId="{EDA1CDFB-05E9-4BEA-BAFC-9DAA6588C42C}" type="parTrans" cxnId="{3A19BFDA-451D-4195-ABE0-D612C8BB0476}">
      <dgm:prSet/>
      <dgm:spPr/>
      <dgm:t>
        <a:bodyPr/>
        <a:lstStyle/>
        <a:p>
          <a:endParaRPr lang="en-US"/>
        </a:p>
      </dgm:t>
    </dgm:pt>
    <dgm:pt modelId="{A458EB05-EA99-4D49-9A45-4F81E7121E9E}" type="sibTrans" cxnId="{3A19BFDA-451D-4195-ABE0-D612C8BB0476}">
      <dgm:prSet/>
      <dgm:spPr/>
      <dgm:t>
        <a:bodyPr/>
        <a:lstStyle/>
        <a:p>
          <a:endParaRPr lang="en-US"/>
        </a:p>
      </dgm:t>
    </dgm:pt>
    <dgm:pt modelId="{096728D0-8F67-424D-B003-A6B58789E694}">
      <dgm:prSet custT="1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sz="1400" dirty="0">
              <a:latin typeface="Arial Narrow" panose="020B0606020202030204" pitchFamily="34" charset="0"/>
            </a:rPr>
            <a:t>Identify drainage issues or standing waste</a:t>
          </a:r>
        </a:p>
      </dgm:t>
    </dgm:pt>
    <dgm:pt modelId="{AEF972F4-6FC2-4EA2-94D5-BCA734A7217A}" type="parTrans" cxnId="{CA30C41B-7FF4-4FE1-8D4E-52ABA2EDF784}">
      <dgm:prSet/>
      <dgm:spPr/>
      <dgm:t>
        <a:bodyPr/>
        <a:lstStyle/>
        <a:p>
          <a:endParaRPr lang="en-US"/>
        </a:p>
      </dgm:t>
    </dgm:pt>
    <dgm:pt modelId="{EC0F515F-7913-4488-9F8B-D5E247B7E847}" type="sibTrans" cxnId="{CA30C41B-7FF4-4FE1-8D4E-52ABA2EDF784}">
      <dgm:prSet/>
      <dgm:spPr/>
      <dgm:t>
        <a:bodyPr/>
        <a:lstStyle/>
        <a:p>
          <a:endParaRPr lang="en-US"/>
        </a:p>
      </dgm:t>
    </dgm:pt>
    <dgm:pt modelId="{F60BCF26-1973-4115-9893-C436F390B789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Inspect trench areas for collapse risk after freeze/thaw</a:t>
          </a:r>
        </a:p>
      </dgm:t>
    </dgm:pt>
    <dgm:pt modelId="{5868740F-6162-4508-B7D5-F28D1AD89FB5}" type="parTrans" cxnId="{FEA9E031-F7F2-4D6F-973C-DB93853399C7}">
      <dgm:prSet/>
      <dgm:spPr/>
      <dgm:t>
        <a:bodyPr/>
        <a:lstStyle/>
        <a:p>
          <a:endParaRPr lang="en-US"/>
        </a:p>
      </dgm:t>
    </dgm:pt>
    <dgm:pt modelId="{47E409D5-15AC-4065-B032-B180C693F085}" type="sibTrans" cxnId="{FEA9E031-F7F2-4D6F-973C-DB93853399C7}">
      <dgm:prSet/>
      <dgm:spPr/>
      <dgm:t>
        <a:bodyPr/>
        <a:lstStyle/>
        <a:p>
          <a:endParaRPr lang="en-US"/>
        </a:p>
      </dgm:t>
    </dgm:pt>
    <dgm:pt modelId="{D1735C90-BB97-4699-85B0-8B31EB09A598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Plan grading and leveling work</a:t>
          </a:r>
        </a:p>
      </dgm:t>
    </dgm:pt>
    <dgm:pt modelId="{8DCB7F65-7155-4A49-A241-99B15EB0FD78}" type="parTrans" cxnId="{D243F6D3-39F0-4A37-B991-D5113EA7A048}">
      <dgm:prSet/>
      <dgm:spPr/>
      <dgm:t>
        <a:bodyPr/>
        <a:lstStyle/>
        <a:p>
          <a:endParaRPr lang="en-US"/>
        </a:p>
      </dgm:t>
    </dgm:pt>
    <dgm:pt modelId="{A7E9DA6A-EC2E-48E1-BE2B-49B428B76C85}" type="sibTrans" cxnId="{D243F6D3-39F0-4A37-B991-D5113EA7A048}">
      <dgm:prSet/>
      <dgm:spPr/>
      <dgm:t>
        <a:bodyPr/>
        <a:lstStyle/>
        <a:p>
          <a:endParaRPr lang="en-US"/>
        </a:p>
      </dgm:t>
    </dgm:pt>
    <dgm:pt modelId="{56C10CE1-8921-405C-B963-E1782EBD8A3B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Schedule equipment needed for early </a:t>
          </a:r>
          <a:r>
            <a:rPr lang="en-US" sz="1400">
              <a:latin typeface="Arial Narrow" panose="020B0606020202030204" pitchFamily="34" charset="0"/>
            </a:rPr>
            <a:t>site work</a:t>
          </a:r>
          <a:endParaRPr lang="en-US" sz="1400" dirty="0">
            <a:latin typeface="Arial Narrow" panose="020B0606020202030204" pitchFamily="34" charset="0"/>
          </a:endParaRPr>
        </a:p>
      </dgm:t>
    </dgm:pt>
    <dgm:pt modelId="{C3CD61C4-293C-474E-B7F4-82E97CDA8FAB}" type="parTrans" cxnId="{2B2A8E5E-388D-4AF3-884A-9A3B782CA717}">
      <dgm:prSet/>
      <dgm:spPr/>
      <dgm:t>
        <a:bodyPr/>
        <a:lstStyle/>
        <a:p>
          <a:endParaRPr lang="en-US"/>
        </a:p>
      </dgm:t>
    </dgm:pt>
    <dgm:pt modelId="{A0689F63-60EE-46DF-B803-7B60C4EB7F71}" type="sibTrans" cxnId="{2B2A8E5E-388D-4AF3-884A-9A3B782CA717}">
      <dgm:prSet/>
      <dgm:spPr/>
      <dgm:t>
        <a:bodyPr/>
        <a:lstStyle/>
        <a:p>
          <a:endParaRPr lang="en-US"/>
        </a:p>
      </dgm:t>
    </dgm:pt>
    <dgm:pt modelId="{81C4D761-44CE-4FA0-A599-8759C6D8FECE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Confirm lifting equipment for framing, steel, or materials</a:t>
          </a:r>
        </a:p>
      </dgm:t>
    </dgm:pt>
    <dgm:pt modelId="{BC595B3D-F35C-4449-B5E4-7155D88E19E0}" type="parTrans" cxnId="{13535EE4-0F9B-4E29-A0D9-6BAF302D9B21}">
      <dgm:prSet/>
      <dgm:spPr/>
      <dgm:t>
        <a:bodyPr/>
        <a:lstStyle/>
        <a:p>
          <a:endParaRPr lang="en-US"/>
        </a:p>
      </dgm:t>
    </dgm:pt>
    <dgm:pt modelId="{A4FB19CA-0A9A-4370-8A22-62E93F46DE5F}" type="sibTrans" cxnId="{13535EE4-0F9B-4E29-A0D9-6BAF302D9B21}">
      <dgm:prSet/>
      <dgm:spPr/>
      <dgm:t>
        <a:bodyPr/>
        <a:lstStyle/>
        <a:p>
          <a:endParaRPr lang="en-US"/>
        </a:p>
      </dgm:t>
    </dgm:pt>
    <dgm:pt modelId="{1C9C086B-08AF-4983-94D0-8793DB1AA648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Ensure operators have safe access to elevated work areas</a:t>
          </a:r>
        </a:p>
      </dgm:t>
    </dgm:pt>
    <dgm:pt modelId="{7A15B5F7-94F9-4943-9413-C09680AEDCFC}" type="parTrans" cxnId="{9A7F3100-24BC-4E59-A097-6A4792190125}">
      <dgm:prSet/>
      <dgm:spPr/>
      <dgm:t>
        <a:bodyPr/>
        <a:lstStyle/>
        <a:p>
          <a:endParaRPr lang="en-US"/>
        </a:p>
      </dgm:t>
    </dgm:pt>
    <dgm:pt modelId="{4CA19AD5-4AB4-4883-984C-22B764E03728}" type="sibTrans" cxnId="{9A7F3100-24BC-4E59-A097-6A4792190125}">
      <dgm:prSet/>
      <dgm:spPr/>
      <dgm:t>
        <a:bodyPr/>
        <a:lstStyle/>
        <a:p>
          <a:endParaRPr lang="en-US"/>
        </a:p>
      </dgm:t>
    </dgm:pt>
    <dgm:pt modelId="{48CD0F92-7EC4-41D6-BDED-DEE420B0E17D}" type="pres">
      <dgm:prSet presAssocID="{F3B022A6-D0CC-480A-B878-2C72108170D9}" presName="vert0" presStyleCnt="0">
        <dgm:presLayoutVars>
          <dgm:dir/>
          <dgm:animOne val="branch"/>
          <dgm:animLvl val="lvl"/>
        </dgm:presLayoutVars>
      </dgm:prSet>
      <dgm:spPr/>
    </dgm:pt>
    <dgm:pt modelId="{69D0E614-E765-43F7-9FC7-1E454B7C55CB}" type="pres">
      <dgm:prSet presAssocID="{596161B3-7E92-4F9B-A90A-F7F1B74216A0}" presName="thickLine" presStyleLbl="alignNode1" presStyleIdx="0" presStyleCnt="3"/>
      <dgm:spPr/>
    </dgm:pt>
    <dgm:pt modelId="{4403A68A-8F11-436E-A574-8E23815D675E}" type="pres">
      <dgm:prSet presAssocID="{596161B3-7E92-4F9B-A90A-F7F1B74216A0}" presName="horz1" presStyleCnt="0"/>
      <dgm:spPr/>
    </dgm:pt>
    <dgm:pt modelId="{72348E94-95E4-4C4E-B04A-094DB5AEA0E2}" type="pres">
      <dgm:prSet presAssocID="{596161B3-7E92-4F9B-A90A-F7F1B74216A0}" presName="tx1" presStyleLbl="revTx" presStyleIdx="0" presStyleCnt="14"/>
      <dgm:spPr/>
    </dgm:pt>
    <dgm:pt modelId="{75DE359C-BEA0-4E04-9C15-E715B606F689}" type="pres">
      <dgm:prSet presAssocID="{596161B3-7E92-4F9B-A90A-F7F1B74216A0}" presName="vert1" presStyleCnt="0"/>
      <dgm:spPr/>
    </dgm:pt>
    <dgm:pt modelId="{A4C0164C-2971-43CE-BB84-021C20F39271}" type="pres">
      <dgm:prSet presAssocID="{D19BD1E7-CD64-4F22-ADB3-1A4FBB2F4ACD}" presName="vertSpace2a" presStyleCnt="0"/>
      <dgm:spPr/>
    </dgm:pt>
    <dgm:pt modelId="{1A8248E9-2537-40F8-9B81-7FE95D9921DA}" type="pres">
      <dgm:prSet presAssocID="{D19BD1E7-CD64-4F22-ADB3-1A4FBB2F4ACD}" presName="horz2" presStyleCnt="0"/>
      <dgm:spPr/>
    </dgm:pt>
    <dgm:pt modelId="{FDE9654F-B324-4A98-9201-1872E7527F32}" type="pres">
      <dgm:prSet presAssocID="{D19BD1E7-CD64-4F22-ADB3-1A4FBB2F4ACD}" presName="horzSpace2" presStyleCnt="0"/>
      <dgm:spPr/>
    </dgm:pt>
    <dgm:pt modelId="{5CB2C4EE-547F-4E6D-8544-E70A097E0945}" type="pres">
      <dgm:prSet presAssocID="{D19BD1E7-CD64-4F22-ADB3-1A4FBB2F4ACD}" presName="tx2" presStyleLbl="revTx" presStyleIdx="1" presStyleCnt="14"/>
      <dgm:spPr/>
    </dgm:pt>
    <dgm:pt modelId="{0BD85997-BF67-4B7D-AE71-8FD1B9DD0DF0}" type="pres">
      <dgm:prSet presAssocID="{D19BD1E7-CD64-4F22-ADB3-1A4FBB2F4ACD}" presName="vert2" presStyleCnt="0"/>
      <dgm:spPr/>
    </dgm:pt>
    <dgm:pt modelId="{77BE5460-F8C1-4749-BCED-EAC1534ACE96}" type="pres">
      <dgm:prSet presAssocID="{D19BD1E7-CD64-4F22-ADB3-1A4FBB2F4ACD}" presName="thinLine2b" presStyleLbl="callout" presStyleIdx="0" presStyleCnt="11"/>
      <dgm:spPr/>
    </dgm:pt>
    <dgm:pt modelId="{890EDDDB-B274-4293-B2F0-D599030345D5}" type="pres">
      <dgm:prSet presAssocID="{D19BD1E7-CD64-4F22-ADB3-1A4FBB2F4ACD}" presName="vertSpace2b" presStyleCnt="0"/>
      <dgm:spPr/>
    </dgm:pt>
    <dgm:pt modelId="{B5CB44CD-8879-4AF6-A402-24BEFC5B54C2}" type="pres">
      <dgm:prSet presAssocID="{D67B8C7F-4605-484F-90CB-F77490344B29}" presName="horz2" presStyleCnt="0"/>
      <dgm:spPr/>
    </dgm:pt>
    <dgm:pt modelId="{83B0040C-C873-4475-8975-80A19D0B15DD}" type="pres">
      <dgm:prSet presAssocID="{D67B8C7F-4605-484F-90CB-F77490344B29}" presName="horzSpace2" presStyleCnt="0"/>
      <dgm:spPr/>
    </dgm:pt>
    <dgm:pt modelId="{561550D1-E65D-4E8E-9D80-C70794E65443}" type="pres">
      <dgm:prSet presAssocID="{D67B8C7F-4605-484F-90CB-F77490344B29}" presName="tx2" presStyleLbl="revTx" presStyleIdx="2" presStyleCnt="14"/>
      <dgm:spPr/>
    </dgm:pt>
    <dgm:pt modelId="{DEE320D5-5F5C-473B-9D01-9BD25EEBB1E5}" type="pres">
      <dgm:prSet presAssocID="{D67B8C7F-4605-484F-90CB-F77490344B29}" presName="vert2" presStyleCnt="0"/>
      <dgm:spPr/>
    </dgm:pt>
    <dgm:pt modelId="{41C83A76-11B9-437A-823C-BDE20343B7C1}" type="pres">
      <dgm:prSet presAssocID="{D67B8C7F-4605-484F-90CB-F77490344B29}" presName="thinLine2b" presStyleLbl="callout" presStyleIdx="1" presStyleCnt="11"/>
      <dgm:spPr/>
    </dgm:pt>
    <dgm:pt modelId="{76222100-A2CA-47C3-ACBF-58C0ACD6A2BB}" type="pres">
      <dgm:prSet presAssocID="{D67B8C7F-4605-484F-90CB-F77490344B29}" presName="vertSpace2b" presStyleCnt="0"/>
      <dgm:spPr/>
    </dgm:pt>
    <dgm:pt modelId="{F42DAF3B-16B6-40E8-AD82-E01F4BC6C438}" type="pres">
      <dgm:prSet presAssocID="{6A168461-1807-4976-A4A4-DC1D84D1E3FB}" presName="horz2" presStyleCnt="0"/>
      <dgm:spPr/>
    </dgm:pt>
    <dgm:pt modelId="{A8939C05-13F4-4270-A75B-1C4621FAFE0D}" type="pres">
      <dgm:prSet presAssocID="{6A168461-1807-4976-A4A4-DC1D84D1E3FB}" presName="horzSpace2" presStyleCnt="0"/>
      <dgm:spPr/>
    </dgm:pt>
    <dgm:pt modelId="{5879DF19-3465-456C-B9D8-C22CC6D80D6E}" type="pres">
      <dgm:prSet presAssocID="{6A168461-1807-4976-A4A4-DC1D84D1E3FB}" presName="tx2" presStyleLbl="revTx" presStyleIdx="3" presStyleCnt="14"/>
      <dgm:spPr/>
    </dgm:pt>
    <dgm:pt modelId="{3C936725-B544-4F6D-8CA5-4EC348EF47A6}" type="pres">
      <dgm:prSet presAssocID="{6A168461-1807-4976-A4A4-DC1D84D1E3FB}" presName="vert2" presStyleCnt="0"/>
      <dgm:spPr/>
    </dgm:pt>
    <dgm:pt modelId="{EA66AC29-108B-4700-91FB-EA6D96F1A8EB}" type="pres">
      <dgm:prSet presAssocID="{6A168461-1807-4976-A4A4-DC1D84D1E3FB}" presName="thinLine2b" presStyleLbl="callout" presStyleIdx="2" presStyleCnt="11"/>
      <dgm:spPr/>
    </dgm:pt>
    <dgm:pt modelId="{7B26CBDE-250A-4C57-9ECF-37A02A347D8E}" type="pres">
      <dgm:prSet presAssocID="{6A168461-1807-4976-A4A4-DC1D84D1E3FB}" presName="vertSpace2b" presStyleCnt="0"/>
      <dgm:spPr/>
    </dgm:pt>
    <dgm:pt modelId="{195E39D7-6BBC-4CDB-A87D-0CA8F26284B3}" type="pres">
      <dgm:prSet presAssocID="{096728D0-8F67-424D-B003-A6B58789E694}" presName="horz2" presStyleCnt="0"/>
      <dgm:spPr/>
    </dgm:pt>
    <dgm:pt modelId="{EBF805CA-E659-47E1-AEFE-8ED6AF19B44D}" type="pres">
      <dgm:prSet presAssocID="{096728D0-8F67-424D-B003-A6B58789E694}" presName="horzSpace2" presStyleCnt="0"/>
      <dgm:spPr/>
    </dgm:pt>
    <dgm:pt modelId="{19EBF2A3-E24A-4AE7-8ADE-9831B3625EB2}" type="pres">
      <dgm:prSet presAssocID="{096728D0-8F67-424D-B003-A6B58789E694}" presName="tx2" presStyleLbl="revTx" presStyleIdx="4" presStyleCnt="14"/>
      <dgm:spPr/>
    </dgm:pt>
    <dgm:pt modelId="{26B6F467-1B6F-493D-86A3-16C63D46029A}" type="pres">
      <dgm:prSet presAssocID="{096728D0-8F67-424D-B003-A6B58789E694}" presName="vert2" presStyleCnt="0"/>
      <dgm:spPr/>
    </dgm:pt>
    <dgm:pt modelId="{F8CB8FAC-AA52-4FE2-B56D-99D164594A59}" type="pres">
      <dgm:prSet presAssocID="{096728D0-8F67-424D-B003-A6B58789E694}" presName="thinLine2b" presStyleLbl="callout" presStyleIdx="3" presStyleCnt="11"/>
      <dgm:spPr/>
    </dgm:pt>
    <dgm:pt modelId="{7CECE81C-B73B-44CD-9C7B-DB2187AF5A74}" type="pres">
      <dgm:prSet presAssocID="{096728D0-8F67-424D-B003-A6B58789E694}" presName="vertSpace2b" presStyleCnt="0"/>
      <dgm:spPr/>
    </dgm:pt>
    <dgm:pt modelId="{9A05E3D4-D0A5-4FD5-B8BD-06CEADF5DA9C}" type="pres">
      <dgm:prSet presAssocID="{B8ECA6FF-C01D-4B66-B09D-B09AE80EF08D}" presName="thickLine" presStyleLbl="alignNode1" presStyleIdx="1" presStyleCnt="3"/>
      <dgm:spPr/>
    </dgm:pt>
    <dgm:pt modelId="{0A07B60C-BDE2-437F-872A-D69E34EF5978}" type="pres">
      <dgm:prSet presAssocID="{B8ECA6FF-C01D-4B66-B09D-B09AE80EF08D}" presName="horz1" presStyleCnt="0"/>
      <dgm:spPr/>
    </dgm:pt>
    <dgm:pt modelId="{09B14F8A-55AA-41E5-B6CC-7C31213BEE2F}" type="pres">
      <dgm:prSet presAssocID="{B8ECA6FF-C01D-4B66-B09D-B09AE80EF08D}" presName="tx1" presStyleLbl="revTx" presStyleIdx="5" presStyleCnt="14"/>
      <dgm:spPr/>
    </dgm:pt>
    <dgm:pt modelId="{C787EF97-2CAD-4ACC-B00B-61908741D02E}" type="pres">
      <dgm:prSet presAssocID="{B8ECA6FF-C01D-4B66-B09D-B09AE80EF08D}" presName="vert1" presStyleCnt="0"/>
      <dgm:spPr/>
    </dgm:pt>
    <dgm:pt modelId="{76F26D8C-480D-47A5-983A-C18272E94A13}" type="pres">
      <dgm:prSet presAssocID="{EA7A5FE3-6E8F-4613-AA77-3E4D999ED032}" presName="vertSpace2a" presStyleCnt="0"/>
      <dgm:spPr/>
    </dgm:pt>
    <dgm:pt modelId="{21E3D880-15FA-4B4B-B5FA-ADC41C6AACB4}" type="pres">
      <dgm:prSet presAssocID="{EA7A5FE3-6E8F-4613-AA77-3E4D999ED032}" presName="horz2" presStyleCnt="0"/>
      <dgm:spPr/>
    </dgm:pt>
    <dgm:pt modelId="{0E432A73-66C3-467F-A56F-0C520678799A}" type="pres">
      <dgm:prSet presAssocID="{EA7A5FE3-6E8F-4613-AA77-3E4D999ED032}" presName="horzSpace2" presStyleCnt="0"/>
      <dgm:spPr/>
    </dgm:pt>
    <dgm:pt modelId="{733EF0CB-DBD4-43E6-9F66-3DC5E208CDE2}" type="pres">
      <dgm:prSet presAssocID="{EA7A5FE3-6E8F-4613-AA77-3E4D999ED032}" presName="tx2" presStyleLbl="revTx" presStyleIdx="6" presStyleCnt="14"/>
      <dgm:spPr/>
    </dgm:pt>
    <dgm:pt modelId="{B5117904-3B4D-49A0-9081-5FFA81880B0E}" type="pres">
      <dgm:prSet presAssocID="{EA7A5FE3-6E8F-4613-AA77-3E4D999ED032}" presName="vert2" presStyleCnt="0"/>
      <dgm:spPr/>
    </dgm:pt>
    <dgm:pt modelId="{31694F35-7504-4379-8EFE-57A6F5D6B8DE}" type="pres">
      <dgm:prSet presAssocID="{EA7A5FE3-6E8F-4613-AA77-3E4D999ED032}" presName="thinLine2b" presStyleLbl="callout" presStyleIdx="4" presStyleCnt="11"/>
      <dgm:spPr/>
    </dgm:pt>
    <dgm:pt modelId="{713CC58C-C8F3-439A-BD2B-087E827A6229}" type="pres">
      <dgm:prSet presAssocID="{EA7A5FE3-6E8F-4613-AA77-3E4D999ED032}" presName="vertSpace2b" presStyleCnt="0"/>
      <dgm:spPr/>
    </dgm:pt>
    <dgm:pt modelId="{0DB87293-7E24-40C6-B7EC-498FCFD2C2D0}" type="pres">
      <dgm:prSet presAssocID="{F60BCF26-1973-4115-9893-C436F390B789}" presName="horz2" presStyleCnt="0"/>
      <dgm:spPr/>
    </dgm:pt>
    <dgm:pt modelId="{F37650E2-98FF-4103-A71B-8D5D7442A855}" type="pres">
      <dgm:prSet presAssocID="{F60BCF26-1973-4115-9893-C436F390B789}" presName="horzSpace2" presStyleCnt="0"/>
      <dgm:spPr/>
    </dgm:pt>
    <dgm:pt modelId="{C6A76380-5A6F-413B-82EB-6AFC2483B09D}" type="pres">
      <dgm:prSet presAssocID="{F60BCF26-1973-4115-9893-C436F390B789}" presName="tx2" presStyleLbl="revTx" presStyleIdx="7" presStyleCnt="14"/>
      <dgm:spPr/>
    </dgm:pt>
    <dgm:pt modelId="{369C36F9-A8A3-4524-8FEC-D8B149EFD8D4}" type="pres">
      <dgm:prSet presAssocID="{F60BCF26-1973-4115-9893-C436F390B789}" presName="vert2" presStyleCnt="0"/>
      <dgm:spPr/>
    </dgm:pt>
    <dgm:pt modelId="{F1C44B77-8891-4F7F-8010-B56014A865E6}" type="pres">
      <dgm:prSet presAssocID="{F60BCF26-1973-4115-9893-C436F390B789}" presName="thinLine2b" presStyleLbl="callout" presStyleIdx="5" presStyleCnt="11"/>
      <dgm:spPr/>
    </dgm:pt>
    <dgm:pt modelId="{E931D46A-2950-481E-AF51-DDA4A1478FD2}" type="pres">
      <dgm:prSet presAssocID="{F60BCF26-1973-4115-9893-C436F390B789}" presName="vertSpace2b" presStyleCnt="0"/>
      <dgm:spPr/>
    </dgm:pt>
    <dgm:pt modelId="{96B9BC4E-D140-40DC-960E-7CA13698F48C}" type="pres">
      <dgm:prSet presAssocID="{D1735C90-BB97-4699-85B0-8B31EB09A598}" presName="horz2" presStyleCnt="0"/>
      <dgm:spPr/>
    </dgm:pt>
    <dgm:pt modelId="{4FD6F152-56D4-4CA9-9CFD-488D8062C351}" type="pres">
      <dgm:prSet presAssocID="{D1735C90-BB97-4699-85B0-8B31EB09A598}" presName="horzSpace2" presStyleCnt="0"/>
      <dgm:spPr/>
    </dgm:pt>
    <dgm:pt modelId="{5E67A052-CC51-410E-900E-02CF2D2AE032}" type="pres">
      <dgm:prSet presAssocID="{D1735C90-BB97-4699-85B0-8B31EB09A598}" presName="tx2" presStyleLbl="revTx" presStyleIdx="8" presStyleCnt="14"/>
      <dgm:spPr/>
    </dgm:pt>
    <dgm:pt modelId="{97731305-83CC-43F4-8C3E-9BF5FC29179D}" type="pres">
      <dgm:prSet presAssocID="{D1735C90-BB97-4699-85B0-8B31EB09A598}" presName="vert2" presStyleCnt="0"/>
      <dgm:spPr/>
    </dgm:pt>
    <dgm:pt modelId="{CD4BD932-1082-41EB-ABBA-3228A977D3A6}" type="pres">
      <dgm:prSet presAssocID="{D1735C90-BB97-4699-85B0-8B31EB09A598}" presName="thinLine2b" presStyleLbl="callout" presStyleIdx="6" presStyleCnt="11"/>
      <dgm:spPr/>
    </dgm:pt>
    <dgm:pt modelId="{9F6CF4CF-CF38-464A-8A7F-F5C9D05A3324}" type="pres">
      <dgm:prSet presAssocID="{D1735C90-BB97-4699-85B0-8B31EB09A598}" presName="vertSpace2b" presStyleCnt="0"/>
      <dgm:spPr/>
    </dgm:pt>
    <dgm:pt modelId="{95508EC2-FA39-4069-916F-9C02952EBF98}" type="pres">
      <dgm:prSet presAssocID="{56C10CE1-8921-405C-B963-E1782EBD8A3B}" presName="horz2" presStyleCnt="0"/>
      <dgm:spPr/>
    </dgm:pt>
    <dgm:pt modelId="{1150ED62-83C1-42F9-87B4-96A13C71F29D}" type="pres">
      <dgm:prSet presAssocID="{56C10CE1-8921-405C-B963-E1782EBD8A3B}" presName="horzSpace2" presStyleCnt="0"/>
      <dgm:spPr/>
    </dgm:pt>
    <dgm:pt modelId="{90E9101E-2C5E-4273-86F1-2AE5DE1D7247}" type="pres">
      <dgm:prSet presAssocID="{56C10CE1-8921-405C-B963-E1782EBD8A3B}" presName="tx2" presStyleLbl="revTx" presStyleIdx="9" presStyleCnt="14"/>
      <dgm:spPr/>
    </dgm:pt>
    <dgm:pt modelId="{1DB59290-28C4-4040-8BB2-3499C8FCA3A6}" type="pres">
      <dgm:prSet presAssocID="{56C10CE1-8921-405C-B963-E1782EBD8A3B}" presName="vert2" presStyleCnt="0"/>
      <dgm:spPr/>
    </dgm:pt>
    <dgm:pt modelId="{E48AA89D-3E14-4C87-A938-1783BD8CBA97}" type="pres">
      <dgm:prSet presAssocID="{56C10CE1-8921-405C-B963-E1782EBD8A3B}" presName="thinLine2b" presStyleLbl="callout" presStyleIdx="7" presStyleCnt="11"/>
      <dgm:spPr/>
    </dgm:pt>
    <dgm:pt modelId="{56F74E16-5870-4E4D-A5F4-641DC1D5AAB3}" type="pres">
      <dgm:prSet presAssocID="{56C10CE1-8921-405C-B963-E1782EBD8A3B}" presName="vertSpace2b" presStyleCnt="0"/>
      <dgm:spPr/>
    </dgm:pt>
    <dgm:pt modelId="{04DA7037-5A6A-4239-80C6-767505A956E5}" type="pres">
      <dgm:prSet presAssocID="{9080EFEE-722D-4599-AFBA-0543B7CB311A}" presName="thickLine" presStyleLbl="alignNode1" presStyleIdx="2" presStyleCnt="3"/>
      <dgm:spPr/>
    </dgm:pt>
    <dgm:pt modelId="{54E5A5F9-8988-42BD-9329-DAD7C86CB113}" type="pres">
      <dgm:prSet presAssocID="{9080EFEE-722D-4599-AFBA-0543B7CB311A}" presName="horz1" presStyleCnt="0"/>
      <dgm:spPr/>
    </dgm:pt>
    <dgm:pt modelId="{172DF5A9-F6D3-475B-921C-B544E485AF6C}" type="pres">
      <dgm:prSet presAssocID="{9080EFEE-722D-4599-AFBA-0543B7CB311A}" presName="tx1" presStyleLbl="revTx" presStyleIdx="10" presStyleCnt="14"/>
      <dgm:spPr/>
    </dgm:pt>
    <dgm:pt modelId="{5B1D6311-0FCA-4660-BC81-B8321E447CB3}" type="pres">
      <dgm:prSet presAssocID="{9080EFEE-722D-4599-AFBA-0543B7CB311A}" presName="vert1" presStyleCnt="0"/>
      <dgm:spPr/>
    </dgm:pt>
    <dgm:pt modelId="{4439344F-0A05-486E-A8AA-0DE92D0D4E7B}" type="pres">
      <dgm:prSet presAssocID="{9BAA0396-3963-44E9-8368-FD496AC90F15}" presName="vertSpace2a" presStyleCnt="0"/>
      <dgm:spPr/>
    </dgm:pt>
    <dgm:pt modelId="{9A23C1FC-A9EB-464A-9261-15988280E819}" type="pres">
      <dgm:prSet presAssocID="{9BAA0396-3963-44E9-8368-FD496AC90F15}" presName="horz2" presStyleCnt="0"/>
      <dgm:spPr/>
    </dgm:pt>
    <dgm:pt modelId="{4404FCD9-9998-424C-B66C-D894F10621EE}" type="pres">
      <dgm:prSet presAssocID="{9BAA0396-3963-44E9-8368-FD496AC90F15}" presName="horzSpace2" presStyleCnt="0"/>
      <dgm:spPr/>
    </dgm:pt>
    <dgm:pt modelId="{F12E304F-29DD-46E6-B6D9-B6FE9CC21025}" type="pres">
      <dgm:prSet presAssocID="{9BAA0396-3963-44E9-8368-FD496AC90F15}" presName="tx2" presStyleLbl="revTx" presStyleIdx="11" presStyleCnt="14"/>
      <dgm:spPr/>
    </dgm:pt>
    <dgm:pt modelId="{5A14DE6E-DEE4-4B49-B4A7-FA3C4FB99E1A}" type="pres">
      <dgm:prSet presAssocID="{9BAA0396-3963-44E9-8368-FD496AC90F15}" presName="vert2" presStyleCnt="0"/>
      <dgm:spPr/>
    </dgm:pt>
    <dgm:pt modelId="{ABB710F6-C27B-49AC-ABAD-AE02696AD45F}" type="pres">
      <dgm:prSet presAssocID="{9BAA0396-3963-44E9-8368-FD496AC90F15}" presName="thinLine2b" presStyleLbl="callout" presStyleIdx="8" presStyleCnt="11"/>
      <dgm:spPr/>
    </dgm:pt>
    <dgm:pt modelId="{F5C2C603-E5CF-4BA8-8A2F-8DE7E94FD378}" type="pres">
      <dgm:prSet presAssocID="{9BAA0396-3963-44E9-8368-FD496AC90F15}" presName="vertSpace2b" presStyleCnt="0"/>
      <dgm:spPr/>
    </dgm:pt>
    <dgm:pt modelId="{1D8C6F50-FF5B-40C7-8F87-0BA11B33C325}" type="pres">
      <dgm:prSet presAssocID="{81C4D761-44CE-4FA0-A599-8759C6D8FECE}" presName="horz2" presStyleCnt="0"/>
      <dgm:spPr/>
    </dgm:pt>
    <dgm:pt modelId="{4CB3360C-BA4A-4060-A3DF-D15E9DC365A0}" type="pres">
      <dgm:prSet presAssocID="{81C4D761-44CE-4FA0-A599-8759C6D8FECE}" presName="horzSpace2" presStyleCnt="0"/>
      <dgm:spPr/>
    </dgm:pt>
    <dgm:pt modelId="{79DFDC62-473A-488F-A64F-C9FD8133CFC4}" type="pres">
      <dgm:prSet presAssocID="{81C4D761-44CE-4FA0-A599-8759C6D8FECE}" presName="tx2" presStyleLbl="revTx" presStyleIdx="12" presStyleCnt="14"/>
      <dgm:spPr/>
    </dgm:pt>
    <dgm:pt modelId="{C7DF91DA-D3FD-4125-93BA-BFFF465EA108}" type="pres">
      <dgm:prSet presAssocID="{81C4D761-44CE-4FA0-A599-8759C6D8FECE}" presName="vert2" presStyleCnt="0"/>
      <dgm:spPr/>
    </dgm:pt>
    <dgm:pt modelId="{0EB6EDDC-2B30-4EB2-A601-4E89F46F39A5}" type="pres">
      <dgm:prSet presAssocID="{81C4D761-44CE-4FA0-A599-8759C6D8FECE}" presName="thinLine2b" presStyleLbl="callout" presStyleIdx="9" presStyleCnt="11"/>
      <dgm:spPr/>
    </dgm:pt>
    <dgm:pt modelId="{3155E6C8-A907-4CD4-84F0-640D996D0CDA}" type="pres">
      <dgm:prSet presAssocID="{81C4D761-44CE-4FA0-A599-8759C6D8FECE}" presName="vertSpace2b" presStyleCnt="0"/>
      <dgm:spPr/>
    </dgm:pt>
    <dgm:pt modelId="{36981DBE-3F8D-4F32-99DF-AEDEAA1AF4B8}" type="pres">
      <dgm:prSet presAssocID="{1C9C086B-08AF-4983-94D0-8793DB1AA648}" presName="horz2" presStyleCnt="0"/>
      <dgm:spPr/>
    </dgm:pt>
    <dgm:pt modelId="{D709E0CC-7A18-4398-A2C7-FFD27DCA74EE}" type="pres">
      <dgm:prSet presAssocID="{1C9C086B-08AF-4983-94D0-8793DB1AA648}" presName="horzSpace2" presStyleCnt="0"/>
      <dgm:spPr/>
    </dgm:pt>
    <dgm:pt modelId="{65A17C0F-7F09-4BB9-8633-6EEA4C8C1F5C}" type="pres">
      <dgm:prSet presAssocID="{1C9C086B-08AF-4983-94D0-8793DB1AA648}" presName="tx2" presStyleLbl="revTx" presStyleIdx="13" presStyleCnt="14"/>
      <dgm:spPr/>
    </dgm:pt>
    <dgm:pt modelId="{96CA22BD-B105-4B08-84DD-5469AAC2D0FC}" type="pres">
      <dgm:prSet presAssocID="{1C9C086B-08AF-4983-94D0-8793DB1AA648}" presName="vert2" presStyleCnt="0"/>
      <dgm:spPr/>
    </dgm:pt>
    <dgm:pt modelId="{F3CA01CC-F675-4D50-90DE-D8F8F4788E41}" type="pres">
      <dgm:prSet presAssocID="{1C9C086B-08AF-4983-94D0-8793DB1AA648}" presName="thinLine2b" presStyleLbl="callout" presStyleIdx="10" presStyleCnt="11"/>
      <dgm:spPr/>
    </dgm:pt>
    <dgm:pt modelId="{91573B09-9FAB-47BC-B80C-A595F48D3D7B}" type="pres">
      <dgm:prSet presAssocID="{1C9C086B-08AF-4983-94D0-8793DB1AA648}" presName="vertSpace2b" presStyleCnt="0"/>
      <dgm:spPr/>
    </dgm:pt>
  </dgm:ptLst>
  <dgm:cxnLst>
    <dgm:cxn modelId="{9A7F3100-24BC-4E59-A097-6A4792190125}" srcId="{9080EFEE-722D-4599-AFBA-0543B7CB311A}" destId="{1C9C086B-08AF-4983-94D0-8793DB1AA648}" srcOrd="2" destOrd="0" parTransId="{7A15B5F7-94F9-4943-9413-C09680AEDCFC}" sibTransId="{4CA19AD5-4AB4-4883-984C-22B764E03728}"/>
    <dgm:cxn modelId="{C87EA001-4F3E-478D-A34D-D634E5E39A06}" type="presOf" srcId="{81C4D761-44CE-4FA0-A599-8759C6D8FECE}" destId="{79DFDC62-473A-488F-A64F-C9FD8133CFC4}" srcOrd="0" destOrd="0" presId="urn:microsoft.com/office/officeart/2008/layout/LinedList"/>
    <dgm:cxn modelId="{CA30C41B-7FF4-4FE1-8D4E-52ABA2EDF784}" srcId="{596161B3-7E92-4F9B-A90A-F7F1B74216A0}" destId="{096728D0-8F67-424D-B003-A6B58789E694}" srcOrd="3" destOrd="0" parTransId="{AEF972F4-6FC2-4EA2-94D5-BCA734A7217A}" sibTransId="{EC0F515F-7913-4488-9F8B-D5E247B7E847}"/>
    <dgm:cxn modelId="{C153121F-A062-43CA-8BE0-296EFA0A00DE}" srcId="{B8ECA6FF-C01D-4B66-B09D-B09AE80EF08D}" destId="{EA7A5FE3-6E8F-4613-AA77-3E4D999ED032}" srcOrd="0" destOrd="0" parTransId="{4179D9B5-5B73-40A3-B553-D0C3E782D0A2}" sibTransId="{35CDBD77-0921-4346-B18F-F6D3E459A887}"/>
    <dgm:cxn modelId="{6F666E30-EE96-4F63-979D-4D5FF8028B31}" type="presOf" srcId="{56C10CE1-8921-405C-B963-E1782EBD8A3B}" destId="{90E9101E-2C5E-4273-86F1-2AE5DE1D7247}" srcOrd="0" destOrd="0" presId="urn:microsoft.com/office/officeart/2008/layout/LinedList"/>
    <dgm:cxn modelId="{FEA9E031-F7F2-4D6F-973C-DB93853399C7}" srcId="{B8ECA6FF-C01D-4B66-B09D-B09AE80EF08D}" destId="{F60BCF26-1973-4115-9893-C436F390B789}" srcOrd="1" destOrd="0" parTransId="{5868740F-6162-4508-B7D5-F28D1AD89FB5}" sibTransId="{47E409D5-15AC-4065-B032-B180C693F085}"/>
    <dgm:cxn modelId="{09680F33-6EF6-4E6C-B4E9-E5508DCA6C14}" type="presOf" srcId="{D1735C90-BB97-4699-85B0-8B31EB09A598}" destId="{5E67A052-CC51-410E-900E-02CF2D2AE032}" srcOrd="0" destOrd="0" presId="urn:microsoft.com/office/officeart/2008/layout/LinedList"/>
    <dgm:cxn modelId="{0035173D-6EEC-4B39-A32F-5D5015DBD249}" srcId="{596161B3-7E92-4F9B-A90A-F7F1B74216A0}" destId="{D19BD1E7-CD64-4F22-ADB3-1A4FBB2F4ACD}" srcOrd="0" destOrd="0" parTransId="{9D9344FE-87FC-4E3B-9432-D3E00C3E4787}" sibTransId="{BFD8C9F4-DE13-4322-87F8-B01A520AD843}"/>
    <dgm:cxn modelId="{2B2A8E5E-388D-4AF3-884A-9A3B782CA717}" srcId="{B8ECA6FF-C01D-4B66-B09D-B09AE80EF08D}" destId="{56C10CE1-8921-405C-B963-E1782EBD8A3B}" srcOrd="3" destOrd="0" parTransId="{C3CD61C4-293C-474E-B7F4-82E97CDA8FAB}" sibTransId="{A0689F63-60EE-46DF-B803-7B60C4EB7F71}"/>
    <dgm:cxn modelId="{D5298F72-1719-4286-8FB1-9B7E95D83FB0}" type="presOf" srcId="{EA7A5FE3-6E8F-4613-AA77-3E4D999ED032}" destId="{733EF0CB-DBD4-43E6-9F66-3DC5E208CDE2}" srcOrd="0" destOrd="0" presId="urn:microsoft.com/office/officeart/2008/layout/LinedList"/>
    <dgm:cxn modelId="{D523AA52-3942-46FB-AAD7-8B8D6AB69CAA}" type="presOf" srcId="{1C9C086B-08AF-4983-94D0-8793DB1AA648}" destId="{65A17C0F-7F09-4BB9-8633-6EEA4C8C1F5C}" srcOrd="0" destOrd="0" presId="urn:microsoft.com/office/officeart/2008/layout/LinedList"/>
    <dgm:cxn modelId="{9153F573-1BCB-4125-A4E3-D047529EC5E4}" srcId="{F3B022A6-D0CC-480A-B878-2C72108170D9}" destId="{B8ECA6FF-C01D-4B66-B09D-B09AE80EF08D}" srcOrd="1" destOrd="0" parTransId="{A1FE8634-C432-4110-936F-CF26B319F024}" sibTransId="{952CD9B1-569F-4F58-B758-362261A4C4A0}"/>
    <dgm:cxn modelId="{30728C99-F44C-4657-BD8C-17961D1449BE}" srcId="{F3B022A6-D0CC-480A-B878-2C72108170D9}" destId="{9080EFEE-722D-4599-AFBA-0543B7CB311A}" srcOrd="2" destOrd="0" parTransId="{AE438657-F390-40BF-8864-B79B754983B0}" sibTransId="{23A43920-D5AD-49A6-9FCA-3F411BF2D658}"/>
    <dgm:cxn modelId="{D0B03D9B-9193-44C3-9E18-B27C0F867DA5}" srcId="{9080EFEE-722D-4599-AFBA-0543B7CB311A}" destId="{9BAA0396-3963-44E9-8368-FD496AC90F15}" srcOrd="0" destOrd="0" parTransId="{945BF9F3-699F-4836-B8D4-ED63EAB28767}" sibTransId="{854ADB7D-D5A0-4754-B219-006D4ECAFB8A}"/>
    <dgm:cxn modelId="{26BC32A3-923C-4C97-B58B-667E9835016E}" type="presOf" srcId="{D19BD1E7-CD64-4F22-ADB3-1A4FBB2F4ACD}" destId="{5CB2C4EE-547F-4E6D-8544-E70A097E0945}" srcOrd="0" destOrd="0" presId="urn:microsoft.com/office/officeart/2008/layout/LinedList"/>
    <dgm:cxn modelId="{5FF097A6-57AA-41C1-B8D1-901957AB135F}" type="presOf" srcId="{596161B3-7E92-4F9B-A90A-F7F1B74216A0}" destId="{72348E94-95E4-4C4E-B04A-094DB5AEA0E2}" srcOrd="0" destOrd="0" presId="urn:microsoft.com/office/officeart/2008/layout/LinedList"/>
    <dgm:cxn modelId="{B70C99A6-81CC-4802-BE64-48B5268B4BFD}" type="presOf" srcId="{F60BCF26-1973-4115-9893-C436F390B789}" destId="{C6A76380-5A6F-413B-82EB-6AFC2483B09D}" srcOrd="0" destOrd="0" presId="urn:microsoft.com/office/officeart/2008/layout/LinedList"/>
    <dgm:cxn modelId="{74F17AA7-9FAD-4F40-8FF8-0DF34E576250}" type="presOf" srcId="{6A168461-1807-4976-A4A4-DC1D84D1E3FB}" destId="{5879DF19-3465-456C-B9D8-C22CC6D80D6E}" srcOrd="0" destOrd="0" presId="urn:microsoft.com/office/officeart/2008/layout/LinedList"/>
    <dgm:cxn modelId="{84403FAD-A86C-40B3-80FF-ADBC6A3BD377}" type="presOf" srcId="{F3B022A6-D0CC-480A-B878-2C72108170D9}" destId="{48CD0F92-7EC4-41D6-BDED-DEE420B0E17D}" srcOrd="0" destOrd="0" presId="urn:microsoft.com/office/officeart/2008/layout/LinedList"/>
    <dgm:cxn modelId="{F5E6ACAE-2179-4E17-A3AE-5DC72F08A1C8}" type="presOf" srcId="{D67B8C7F-4605-484F-90CB-F77490344B29}" destId="{561550D1-E65D-4E8E-9D80-C70794E65443}" srcOrd="0" destOrd="0" presId="urn:microsoft.com/office/officeart/2008/layout/LinedList"/>
    <dgm:cxn modelId="{C3F073CB-83BA-4A43-9D8C-622084B14BE9}" srcId="{F3B022A6-D0CC-480A-B878-2C72108170D9}" destId="{596161B3-7E92-4F9B-A90A-F7F1B74216A0}" srcOrd="0" destOrd="0" parTransId="{F908F68A-4E81-4A35-AE3C-09102A00C044}" sibTransId="{7ADB5BC2-ADEB-4C7D-99E9-97B7FE51E2ED}"/>
    <dgm:cxn modelId="{71D5B0CE-1670-48E8-9D85-AB19162923A2}" type="presOf" srcId="{9BAA0396-3963-44E9-8368-FD496AC90F15}" destId="{F12E304F-29DD-46E6-B6D9-B6FE9CC21025}" srcOrd="0" destOrd="0" presId="urn:microsoft.com/office/officeart/2008/layout/LinedList"/>
    <dgm:cxn modelId="{D243F6D3-39F0-4A37-B991-D5113EA7A048}" srcId="{B8ECA6FF-C01D-4B66-B09D-B09AE80EF08D}" destId="{D1735C90-BB97-4699-85B0-8B31EB09A598}" srcOrd="2" destOrd="0" parTransId="{8DCB7F65-7155-4A49-A241-99B15EB0FD78}" sibTransId="{A7E9DA6A-EC2E-48E1-BE2B-49B428B76C85}"/>
    <dgm:cxn modelId="{7A6662D6-4ECB-4755-B561-49456DACBF79}" type="presOf" srcId="{B8ECA6FF-C01D-4B66-B09D-B09AE80EF08D}" destId="{09B14F8A-55AA-41E5-B6CC-7C31213BEE2F}" srcOrd="0" destOrd="0" presId="urn:microsoft.com/office/officeart/2008/layout/LinedList"/>
    <dgm:cxn modelId="{3A19BFDA-451D-4195-ABE0-D612C8BB0476}" srcId="{596161B3-7E92-4F9B-A90A-F7F1B74216A0}" destId="{6A168461-1807-4976-A4A4-DC1D84D1E3FB}" srcOrd="2" destOrd="0" parTransId="{EDA1CDFB-05E9-4BEA-BAFC-9DAA6588C42C}" sibTransId="{A458EB05-EA99-4D49-9A45-4F81E7121E9E}"/>
    <dgm:cxn modelId="{A66098E1-6FE6-42E1-B656-1E78A7339B6C}" type="presOf" srcId="{096728D0-8F67-424D-B003-A6B58789E694}" destId="{19EBF2A3-E24A-4AE7-8ADE-9831B3625EB2}" srcOrd="0" destOrd="0" presId="urn:microsoft.com/office/officeart/2008/layout/LinedList"/>
    <dgm:cxn modelId="{13535EE4-0F9B-4E29-A0D9-6BAF302D9B21}" srcId="{9080EFEE-722D-4599-AFBA-0543B7CB311A}" destId="{81C4D761-44CE-4FA0-A599-8759C6D8FECE}" srcOrd="1" destOrd="0" parTransId="{BC595B3D-F35C-4449-B5E4-7155D88E19E0}" sibTransId="{A4FB19CA-0A9A-4370-8A22-62E93F46DE5F}"/>
    <dgm:cxn modelId="{74002CF2-18D9-48C6-9352-CE665D0C2ECA}" srcId="{596161B3-7E92-4F9B-A90A-F7F1B74216A0}" destId="{D67B8C7F-4605-484F-90CB-F77490344B29}" srcOrd="1" destOrd="0" parTransId="{5DBA7EAF-4587-412D-BEDC-9C9EC7AD1F1E}" sibTransId="{051F212E-E77F-4239-856D-278F4CAF7DCF}"/>
    <dgm:cxn modelId="{2074D1FD-F19B-4225-91E6-71FF231FEF61}" type="presOf" srcId="{9080EFEE-722D-4599-AFBA-0543B7CB311A}" destId="{172DF5A9-F6D3-475B-921C-B544E485AF6C}" srcOrd="0" destOrd="0" presId="urn:microsoft.com/office/officeart/2008/layout/LinedList"/>
    <dgm:cxn modelId="{B3D27D46-4A5C-4C66-9AED-018FB77B2799}" type="presParOf" srcId="{48CD0F92-7EC4-41D6-BDED-DEE420B0E17D}" destId="{69D0E614-E765-43F7-9FC7-1E454B7C55CB}" srcOrd="0" destOrd="0" presId="urn:microsoft.com/office/officeart/2008/layout/LinedList"/>
    <dgm:cxn modelId="{F96D1117-DDB8-415F-8CD0-CA9F34935449}" type="presParOf" srcId="{48CD0F92-7EC4-41D6-BDED-DEE420B0E17D}" destId="{4403A68A-8F11-436E-A574-8E23815D675E}" srcOrd="1" destOrd="0" presId="urn:microsoft.com/office/officeart/2008/layout/LinedList"/>
    <dgm:cxn modelId="{5FAAF681-7558-4D6F-B994-32C021A70C9C}" type="presParOf" srcId="{4403A68A-8F11-436E-A574-8E23815D675E}" destId="{72348E94-95E4-4C4E-B04A-094DB5AEA0E2}" srcOrd="0" destOrd="0" presId="urn:microsoft.com/office/officeart/2008/layout/LinedList"/>
    <dgm:cxn modelId="{BB5604B0-182F-42A9-8ED7-AEDD6ACD9520}" type="presParOf" srcId="{4403A68A-8F11-436E-A574-8E23815D675E}" destId="{75DE359C-BEA0-4E04-9C15-E715B606F689}" srcOrd="1" destOrd="0" presId="urn:microsoft.com/office/officeart/2008/layout/LinedList"/>
    <dgm:cxn modelId="{14F996AE-F133-435F-AA7D-E869D05A8D6B}" type="presParOf" srcId="{75DE359C-BEA0-4E04-9C15-E715B606F689}" destId="{A4C0164C-2971-43CE-BB84-021C20F39271}" srcOrd="0" destOrd="0" presId="urn:microsoft.com/office/officeart/2008/layout/LinedList"/>
    <dgm:cxn modelId="{3D28FF64-FDDC-41B8-B351-3AD7D3DBDD87}" type="presParOf" srcId="{75DE359C-BEA0-4E04-9C15-E715B606F689}" destId="{1A8248E9-2537-40F8-9B81-7FE95D9921DA}" srcOrd="1" destOrd="0" presId="urn:microsoft.com/office/officeart/2008/layout/LinedList"/>
    <dgm:cxn modelId="{F8864FBA-C975-47CB-A516-16090933BCCE}" type="presParOf" srcId="{1A8248E9-2537-40F8-9B81-7FE95D9921DA}" destId="{FDE9654F-B324-4A98-9201-1872E7527F32}" srcOrd="0" destOrd="0" presId="urn:microsoft.com/office/officeart/2008/layout/LinedList"/>
    <dgm:cxn modelId="{2B70B136-B246-493C-8A2A-4EFA096AC188}" type="presParOf" srcId="{1A8248E9-2537-40F8-9B81-7FE95D9921DA}" destId="{5CB2C4EE-547F-4E6D-8544-E70A097E0945}" srcOrd="1" destOrd="0" presId="urn:microsoft.com/office/officeart/2008/layout/LinedList"/>
    <dgm:cxn modelId="{45FF2E91-423F-4104-940E-607BBE8AAF4A}" type="presParOf" srcId="{1A8248E9-2537-40F8-9B81-7FE95D9921DA}" destId="{0BD85997-BF67-4B7D-AE71-8FD1B9DD0DF0}" srcOrd="2" destOrd="0" presId="urn:microsoft.com/office/officeart/2008/layout/LinedList"/>
    <dgm:cxn modelId="{83112CD4-9E03-4B80-807A-56ED25E8DCED}" type="presParOf" srcId="{75DE359C-BEA0-4E04-9C15-E715B606F689}" destId="{77BE5460-F8C1-4749-BCED-EAC1534ACE96}" srcOrd="2" destOrd="0" presId="urn:microsoft.com/office/officeart/2008/layout/LinedList"/>
    <dgm:cxn modelId="{08DA5FB5-7F45-421D-924C-A35BBE713368}" type="presParOf" srcId="{75DE359C-BEA0-4E04-9C15-E715B606F689}" destId="{890EDDDB-B274-4293-B2F0-D599030345D5}" srcOrd="3" destOrd="0" presId="urn:microsoft.com/office/officeart/2008/layout/LinedList"/>
    <dgm:cxn modelId="{8409B44F-4C14-4D3B-8980-257DF5646FBD}" type="presParOf" srcId="{75DE359C-BEA0-4E04-9C15-E715B606F689}" destId="{B5CB44CD-8879-4AF6-A402-24BEFC5B54C2}" srcOrd="4" destOrd="0" presId="urn:microsoft.com/office/officeart/2008/layout/LinedList"/>
    <dgm:cxn modelId="{ABD59B02-4AB3-4B20-B796-BC7304F45FF2}" type="presParOf" srcId="{B5CB44CD-8879-4AF6-A402-24BEFC5B54C2}" destId="{83B0040C-C873-4475-8975-80A19D0B15DD}" srcOrd="0" destOrd="0" presId="urn:microsoft.com/office/officeart/2008/layout/LinedList"/>
    <dgm:cxn modelId="{CA2C37D5-2E98-4B52-B9F7-E7C951550687}" type="presParOf" srcId="{B5CB44CD-8879-4AF6-A402-24BEFC5B54C2}" destId="{561550D1-E65D-4E8E-9D80-C70794E65443}" srcOrd="1" destOrd="0" presId="urn:microsoft.com/office/officeart/2008/layout/LinedList"/>
    <dgm:cxn modelId="{73BFEEBB-8533-4F6B-BA6B-3385B056BF8D}" type="presParOf" srcId="{B5CB44CD-8879-4AF6-A402-24BEFC5B54C2}" destId="{DEE320D5-5F5C-473B-9D01-9BD25EEBB1E5}" srcOrd="2" destOrd="0" presId="urn:microsoft.com/office/officeart/2008/layout/LinedList"/>
    <dgm:cxn modelId="{7E0C0C53-D21E-4A9E-B9CC-4B781BCE2283}" type="presParOf" srcId="{75DE359C-BEA0-4E04-9C15-E715B606F689}" destId="{41C83A76-11B9-437A-823C-BDE20343B7C1}" srcOrd="5" destOrd="0" presId="urn:microsoft.com/office/officeart/2008/layout/LinedList"/>
    <dgm:cxn modelId="{116F437A-2669-409F-A113-4DB8BE20C162}" type="presParOf" srcId="{75DE359C-BEA0-4E04-9C15-E715B606F689}" destId="{76222100-A2CA-47C3-ACBF-58C0ACD6A2BB}" srcOrd="6" destOrd="0" presId="urn:microsoft.com/office/officeart/2008/layout/LinedList"/>
    <dgm:cxn modelId="{B7D6D1A3-F4E3-48C6-8DC7-29247F77D34E}" type="presParOf" srcId="{75DE359C-BEA0-4E04-9C15-E715B606F689}" destId="{F42DAF3B-16B6-40E8-AD82-E01F4BC6C438}" srcOrd="7" destOrd="0" presId="urn:microsoft.com/office/officeart/2008/layout/LinedList"/>
    <dgm:cxn modelId="{1E8693B2-270A-4A2D-A810-9038FA035FC1}" type="presParOf" srcId="{F42DAF3B-16B6-40E8-AD82-E01F4BC6C438}" destId="{A8939C05-13F4-4270-A75B-1C4621FAFE0D}" srcOrd="0" destOrd="0" presId="urn:microsoft.com/office/officeart/2008/layout/LinedList"/>
    <dgm:cxn modelId="{EE3FDF74-9A37-4930-BFC9-CA2B7E81DBE1}" type="presParOf" srcId="{F42DAF3B-16B6-40E8-AD82-E01F4BC6C438}" destId="{5879DF19-3465-456C-B9D8-C22CC6D80D6E}" srcOrd="1" destOrd="0" presId="urn:microsoft.com/office/officeart/2008/layout/LinedList"/>
    <dgm:cxn modelId="{610F0AE3-6811-46A4-9C8A-4659E985C595}" type="presParOf" srcId="{F42DAF3B-16B6-40E8-AD82-E01F4BC6C438}" destId="{3C936725-B544-4F6D-8CA5-4EC348EF47A6}" srcOrd="2" destOrd="0" presId="urn:microsoft.com/office/officeart/2008/layout/LinedList"/>
    <dgm:cxn modelId="{A47B9190-66D4-45CD-A48F-E7C971FC1362}" type="presParOf" srcId="{75DE359C-BEA0-4E04-9C15-E715B606F689}" destId="{EA66AC29-108B-4700-91FB-EA6D96F1A8EB}" srcOrd="8" destOrd="0" presId="urn:microsoft.com/office/officeart/2008/layout/LinedList"/>
    <dgm:cxn modelId="{BE7251CB-ADF3-489B-9CC9-96ACAD58748C}" type="presParOf" srcId="{75DE359C-BEA0-4E04-9C15-E715B606F689}" destId="{7B26CBDE-250A-4C57-9ECF-37A02A347D8E}" srcOrd="9" destOrd="0" presId="urn:microsoft.com/office/officeart/2008/layout/LinedList"/>
    <dgm:cxn modelId="{447B173C-D037-4330-8165-BFF8E1C764EF}" type="presParOf" srcId="{75DE359C-BEA0-4E04-9C15-E715B606F689}" destId="{195E39D7-6BBC-4CDB-A87D-0CA8F26284B3}" srcOrd="10" destOrd="0" presId="urn:microsoft.com/office/officeart/2008/layout/LinedList"/>
    <dgm:cxn modelId="{CEDAAA79-D85B-4D02-97F8-1C71BF42043E}" type="presParOf" srcId="{195E39D7-6BBC-4CDB-A87D-0CA8F26284B3}" destId="{EBF805CA-E659-47E1-AEFE-8ED6AF19B44D}" srcOrd="0" destOrd="0" presId="urn:microsoft.com/office/officeart/2008/layout/LinedList"/>
    <dgm:cxn modelId="{C859433D-0BAE-4BCE-9D53-9FD9BA9637BF}" type="presParOf" srcId="{195E39D7-6BBC-4CDB-A87D-0CA8F26284B3}" destId="{19EBF2A3-E24A-4AE7-8ADE-9831B3625EB2}" srcOrd="1" destOrd="0" presId="urn:microsoft.com/office/officeart/2008/layout/LinedList"/>
    <dgm:cxn modelId="{649790D2-E9AD-49FD-9D6C-BD787B7945D0}" type="presParOf" srcId="{195E39D7-6BBC-4CDB-A87D-0CA8F26284B3}" destId="{26B6F467-1B6F-493D-86A3-16C63D46029A}" srcOrd="2" destOrd="0" presId="urn:microsoft.com/office/officeart/2008/layout/LinedList"/>
    <dgm:cxn modelId="{F3EA3517-ADCF-4991-80AF-F9738021DC64}" type="presParOf" srcId="{75DE359C-BEA0-4E04-9C15-E715B606F689}" destId="{F8CB8FAC-AA52-4FE2-B56D-99D164594A59}" srcOrd="11" destOrd="0" presId="urn:microsoft.com/office/officeart/2008/layout/LinedList"/>
    <dgm:cxn modelId="{EFD58735-168F-4957-9F8F-90C05325961E}" type="presParOf" srcId="{75DE359C-BEA0-4E04-9C15-E715B606F689}" destId="{7CECE81C-B73B-44CD-9C7B-DB2187AF5A74}" srcOrd="12" destOrd="0" presId="urn:microsoft.com/office/officeart/2008/layout/LinedList"/>
    <dgm:cxn modelId="{DCEF9A6E-A794-4908-B9FE-6C89DF2E903B}" type="presParOf" srcId="{48CD0F92-7EC4-41D6-BDED-DEE420B0E17D}" destId="{9A05E3D4-D0A5-4FD5-B8BD-06CEADF5DA9C}" srcOrd="2" destOrd="0" presId="urn:microsoft.com/office/officeart/2008/layout/LinedList"/>
    <dgm:cxn modelId="{77C8DFFE-BC0D-430F-9ED9-1B968C8FEBF4}" type="presParOf" srcId="{48CD0F92-7EC4-41D6-BDED-DEE420B0E17D}" destId="{0A07B60C-BDE2-437F-872A-D69E34EF5978}" srcOrd="3" destOrd="0" presId="urn:microsoft.com/office/officeart/2008/layout/LinedList"/>
    <dgm:cxn modelId="{4FAB12F2-33F8-4334-8643-3C270D97C20D}" type="presParOf" srcId="{0A07B60C-BDE2-437F-872A-D69E34EF5978}" destId="{09B14F8A-55AA-41E5-B6CC-7C31213BEE2F}" srcOrd="0" destOrd="0" presId="urn:microsoft.com/office/officeart/2008/layout/LinedList"/>
    <dgm:cxn modelId="{740DCCA3-0EBE-4904-8547-82D51615D01B}" type="presParOf" srcId="{0A07B60C-BDE2-437F-872A-D69E34EF5978}" destId="{C787EF97-2CAD-4ACC-B00B-61908741D02E}" srcOrd="1" destOrd="0" presId="urn:microsoft.com/office/officeart/2008/layout/LinedList"/>
    <dgm:cxn modelId="{B4D067F4-7D9A-4159-9524-9B6559441ED9}" type="presParOf" srcId="{C787EF97-2CAD-4ACC-B00B-61908741D02E}" destId="{76F26D8C-480D-47A5-983A-C18272E94A13}" srcOrd="0" destOrd="0" presId="urn:microsoft.com/office/officeart/2008/layout/LinedList"/>
    <dgm:cxn modelId="{111486B8-E172-4E34-ACB3-808A155C3CB8}" type="presParOf" srcId="{C787EF97-2CAD-4ACC-B00B-61908741D02E}" destId="{21E3D880-15FA-4B4B-B5FA-ADC41C6AACB4}" srcOrd="1" destOrd="0" presId="urn:microsoft.com/office/officeart/2008/layout/LinedList"/>
    <dgm:cxn modelId="{B54F2B90-CC57-43F3-A528-378B6B4237A8}" type="presParOf" srcId="{21E3D880-15FA-4B4B-B5FA-ADC41C6AACB4}" destId="{0E432A73-66C3-467F-A56F-0C520678799A}" srcOrd="0" destOrd="0" presId="urn:microsoft.com/office/officeart/2008/layout/LinedList"/>
    <dgm:cxn modelId="{07A1B53B-C53F-490E-B0D9-03CC5D84FEDC}" type="presParOf" srcId="{21E3D880-15FA-4B4B-B5FA-ADC41C6AACB4}" destId="{733EF0CB-DBD4-43E6-9F66-3DC5E208CDE2}" srcOrd="1" destOrd="0" presId="urn:microsoft.com/office/officeart/2008/layout/LinedList"/>
    <dgm:cxn modelId="{B91AE0F3-AE2F-433A-9BEA-E921B9B65100}" type="presParOf" srcId="{21E3D880-15FA-4B4B-B5FA-ADC41C6AACB4}" destId="{B5117904-3B4D-49A0-9081-5FFA81880B0E}" srcOrd="2" destOrd="0" presId="urn:microsoft.com/office/officeart/2008/layout/LinedList"/>
    <dgm:cxn modelId="{5FF4CCD7-748B-404B-9242-93A04E058845}" type="presParOf" srcId="{C787EF97-2CAD-4ACC-B00B-61908741D02E}" destId="{31694F35-7504-4379-8EFE-57A6F5D6B8DE}" srcOrd="2" destOrd="0" presId="urn:microsoft.com/office/officeart/2008/layout/LinedList"/>
    <dgm:cxn modelId="{0C07E6C6-B414-4821-947D-A0ADF4E246F1}" type="presParOf" srcId="{C787EF97-2CAD-4ACC-B00B-61908741D02E}" destId="{713CC58C-C8F3-439A-BD2B-087E827A6229}" srcOrd="3" destOrd="0" presId="urn:microsoft.com/office/officeart/2008/layout/LinedList"/>
    <dgm:cxn modelId="{E56B47DA-1567-46E5-8500-121DFB5A7BAF}" type="presParOf" srcId="{C787EF97-2CAD-4ACC-B00B-61908741D02E}" destId="{0DB87293-7E24-40C6-B7EC-498FCFD2C2D0}" srcOrd="4" destOrd="0" presId="urn:microsoft.com/office/officeart/2008/layout/LinedList"/>
    <dgm:cxn modelId="{2F5B3D0D-568F-440B-AF33-A7BE33B484A9}" type="presParOf" srcId="{0DB87293-7E24-40C6-B7EC-498FCFD2C2D0}" destId="{F37650E2-98FF-4103-A71B-8D5D7442A855}" srcOrd="0" destOrd="0" presId="urn:microsoft.com/office/officeart/2008/layout/LinedList"/>
    <dgm:cxn modelId="{2397504E-4161-4027-9FB1-7907DA36782C}" type="presParOf" srcId="{0DB87293-7E24-40C6-B7EC-498FCFD2C2D0}" destId="{C6A76380-5A6F-413B-82EB-6AFC2483B09D}" srcOrd="1" destOrd="0" presId="urn:microsoft.com/office/officeart/2008/layout/LinedList"/>
    <dgm:cxn modelId="{094C4BD6-3C58-4351-B2D6-4EADBB9D416A}" type="presParOf" srcId="{0DB87293-7E24-40C6-B7EC-498FCFD2C2D0}" destId="{369C36F9-A8A3-4524-8FEC-D8B149EFD8D4}" srcOrd="2" destOrd="0" presId="urn:microsoft.com/office/officeart/2008/layout/LinedList"/>
    <dgm:cxn modelId="{17C4A44C-EF68-4DBE-B1AA-AA203706FB66}" type="presParOf" srcId="{C787EF97-2CAD-4ACC-B00B-61908741D02E}" destId="{F1C44B77-8891-4F7F-8010-B56014A865E6}" srcOrd="5" destOrd="0" presId="urn:microsoft.com/office/officeart/2008/layout/LinedList"/>
    <dgm:cxn modelId="{BCD3CF98-3725-4B51-885F-8F6061682674}" type="presParOf" srcId="{C787EF97-2CAD-4ACC-B00B-61908741D02E}" destId="{E931D46A-2950-481E-AF51-DDA4A1478FD2}" srcOrd="6" destOrd="0" presId="urn:microsoft.com/office/officeart/2008/layout/LinedList"/>
    <dgm:cxn modelId="{4EB828A6-C455-4BA1-9988-4EA5D972C275}" type="presParOf" srcId="{C787EF97-2CAD-4ACC-B00B-61908741D02E}" destId="{96B9BC4E-D140-40DC-960E-7CA13698F48C}" srcOrd="7" destOrd="0" presId="urn:microsoft.com/office/officeart/2008/layout/LinedList"/>
    <dgm:cxn modelId="{29E331C5-4FEA-4477-BBAA-1490B3A542C1}" type="presParOf" srcId="{96B9BC4E-D140-40DC-960E-7CA13698F48C}" destId="{4FD6F152-56D4-4CA9-9CFD-488D8062C351}" srcOrd="0" destOrd="0" presId="urn:microsoft.com/office/officeart/2008/layout/LinedList"/>
    <dgm:cxn modelId="{A9D47B63-43C9-4556-85AC-5004CAA2698A}" type="presParOf" srcId="{96B9BC4E-D140-40DC-960E-7CA13698F48C}" destId="{5E67A052-CC51-410E-900E-02CF2D2AE032}" srcOrd="1" destOrd="0" presId="urn:microsoft.com/office/officeart/2008/layout/LinedList"/>
    <dgm:cxn modelId="{B63C044F-6311-464D-932C-9C0E1CC45738}" type="presParOf" srcId="{96B9BC4E-D140-40DC-960E-7CA13698F48C}" destId="{97731305-83CC-43F4-8C3E-9BF5FC29179D}" srcOrd="2" destOrd="0" presId="urn:microsoft.com/office/officeart/2008/layout/LinedList"/>
    <dgm:cxn modelId="{876749B6-D18A-41C4-BBF4-9B4A7917F93B}" type="presParOf" srcId="{C787EF97-2CAD-4ACC-B00B-61908741D02E}" destId="{CD4BD932-1082-41EB-ABBA-3228A977D3A6}" srcOrd="8" destOrd="0" presId="urn:microsoft.com/office/officeart/2008/layout/LinedList"/>
    <dgm:cxn modelId="{B5576DCD-E9CE-44F4-AEAD-6D35E7B7D61A}" type="presParOf" srcId="{C787EF97-2CAD-4ACC-B00B-61908741D02E}" destId="{9F6CF4CF-CF38-464A-8A7F-F5C9D05A3324}" srcOrd="9" destOrd="0" presId="urn:microsoft.com/office/officeart/2008/layout/LinedList"/>
    <dgm:cxn modelId="{B4C8D132-3A47-4120-B311-23BD26C43D7C}" type="presParOf" srcId="{C787EF97-2CAD-4ACC-B00B-61908741D02E}" destId="{95508EC2-FA39-4069-916F-9C02952EBF98}" srcOrd="10" destOrd="0" presId="urn:microsoft.com/office/officeart/2008/layout/LinedList"/>
    <dgm:cxn modelId="{32EE6394-793D-4E9E-B5C7-3FFAF1F4B9A2}" type="presParOf" srcId="{95508EC2-FA39-4069-916F-9C02952EBF98}" destId="{1150ED62-83C1-42F9-87B4-96A13C71F29D}" srcOrd="0" destOrd="0" presId="urn:microsoft.com/office/officeart/2008/layout/LinedList"/>
    <dgm:cxn modelId="{6578539C-D737-405D-ACAC-D095AFEEC38B}" type="presParOf" srcId="{95508EC2-FA39-4069-916F-9C02952EBF98}" destId="{90E9101E-2C5E-4273-86F1-2AE5DE1D7247}" srcOrd="1" destOrd="0" presId="urn:microsoft.com/office/officeart/2008/layout/LinedList"/>
    <dgm:cxn modelId="{432B72D2-1B52-49FA-9F78-04A92CAF4174}" type="presParOf" srcId="{95508EC2-FA39-4069-916F-9C02952EBF98}" destId="{1DB59290-28C4-4040-8BB2-3499C8FCA3A6}" srcOrd="2" destOrd="0" presId="urn:microsoft.com/office/officeart/2008/layout/LinedList"/>
    <dgm:cxn modelId="{AEA2DDF9-FF80-408C-AEEC-0118D530C982}" type="presParOf" srcId="{C787EF97-2CAD-4ACC-B00B-61908741D02E}" destId="{E48AA89D-3E14-4C87-A938-1783BD8CBA97}" srcOrd="11" destOrd="0" presId="urn:microsoft.com/office/officeart/2008/layout/LinedList"/>
    <dgm:cxn modelId="{7AE3F708-23B4-4847-BBCF-6F4EAE4A58C3}" type="presParOf" srcId="{C787EF97-2CAD-4ACC-B00B-61908741D02E}" destId="{56F74E16-5870-4E4D-A5F4-641DC1D5AAB3}" srcOrd="12" destOrd="0" presId="urn:microsoft.com/office/officeart/2008/layout/LinedList"/>
    <dgm:cxn modelId="{49EBF998-9576-4F86-90D3-F08BE6062532}" type="presParOf" srcId="{48CD0F92-7EC4-41D6-BDED-DEE420B0E17D}" destId="{04DA7037-5A6A-4239-80C6-767505A956E5}" srcOrd="4" destOrd="0" presId="urn:microsoft.com/office/officeart/2008/layout/LinedList"/>
    <dgm:cxn modelId="{47978D31-1344-41BF-9172-C849C0831F27}" type="presParOf" srcId="{48CD0F92-7EC4-41D6-BDED-DEE420B0E17D}" destId="{54E5A5F9-8988-42BD-9329-DAD7C86CB113}" srcOrd="5" destOrd="0" presId="urn:microsoft.com/office/officeart/2008/layout/LinedList"/>
    <dgm:cxn modelId="{C882788A-4A61-4E60-B372-F062A69184D4}" type="presParOf" srcId="{54E5A5F9-8988-42BD-9329-DAD7C86CB113}" destId="{172DF5A9-F6D3-475B-921C-B544E485AF6C}" srcOrd="0" destOrd="0" presId="urn:microsoft.com/office/officeart/2008/layout/LinedList"/>
    <dgm:cxn modelId="{066CF9C2-B3F5-42D0-A172-2C249AACDF50}" type="presParOf" srcId="{54E5A5F9-8988-42BD-9329-DAD7C86CB113}" destId="{5B1D6311-0FCA-4660-BC81-B8321E447CB3}" srcOrd="1" destOrd="0" presId="urn:microsoft.com/office/officeart/2008/layout/LinedList"/>
    <dgm:cxn modelId="{5C4C479E-224F-4011-BF64-1697BF96C1F7}" type="presParOf" srcId="{5B1D6311-0FCA-4660-BC81-B8321E447CB3}" destId="{4439344F-0A05-486E-A8AA-0DE92D0D4E7B}" srcOrd="0" destOrd="0" presId="urn:microsoft.com/office/officeart/2008/layout/LinedList"/>
    <dgm:cxn modelId="{59F1D1C7-2F7B-4018-984B-E9D0290DB757}" type="presParOf" srcId="{5B1D6311-0FCA-4660-BC81-B8321E447CB3}" destId="{9A23C1FC-A9EB-464A-9261-15988280E819}" srcOrd="1" destOrd="0" presId="urn:microsoft.com/office/officeart/2008/layout/LinedList"/>
    <dgm:cxn modelId="{E2500B6E-0874-4FE5-AA47-7F42D148DE70}" type="presParOf" srcId="{9A23C1FC-A9EB-464A-9261-15988280E819}" destId="{4404FCD9-9998-424C-B66C-D894F10621EE}" srcOrd="0" destOrd="0" presId="urn:microsoft.com/office/officeart/2008/layout/LinedList"/>
    <dgm:cxn modelId="{0EB73305-0F55-419E-8AD8-C2EDD79A3808}" type="presParOf" srcId="{9A23C1FC-A9EB-464A-9261-15988280E819}" destId="{F12E304F-29DD-46E6-B6D9-B6FE9CC21025}" srcOrd="1" destOrd="0" presId="urn:microsoft.com/office/officeart/2008/layout/LinedList"/>
    <dgm:cxn modelId="{ECA4B4CE-CA76-4AA6-A0C8-0CAAEAAF28DD}" type="presParOf" srcId="{9A23C1FC-A9EB-464A-9261-15988280E819}" destId="{5A14DE6E-DEE4-4B49-B4A7-FA3C4FB99E1A}" srcOrd="2" destOrd="0" presId="urn:microsoft.com/office/officeart/2008/layout/LinedList"/>
    <dgm:cxn modelId="{0D57446E-C63F-4345-9BF5-F624C3095EAA}" type="presParOf" srcId="{5B1D6311-0FCA-4660-BC81-B8321E447CB3}" destId="{ABB710F6-C27B-49AC-ABAD-AE02696AD45F}" srcOrd="2" destOrd="0" presId="urn:microsoft.com/office/officeart/2008/layout/LinedList"/>
    <dgm:cxn modelId="{A9145FB3-14E7-464D-8DD9-704DC3778698}" type="presParOf" srcId="{5B1D6311-0FCA-4660-BC81-B8321E447CB3}" destId="{F5C2C603-E5CF-4BA8-8A2F-8DE7E94FD378}" srcOrd="3" destOrd="0" presId="urn:microsoft.com/office/officeart/2008/layout/LinedList"/>
    <dgm:cxn modelId="{FCCCD63B-C8B9-4BF5-9D51-BCFF5166188A}" type="presParOf" srcId="{5B1D6311-0FCA-4660-BC81-B8321E447CB3}" destId="{1D8C6F50-FF5B-40C7-8F87-0BA11B33C325}" srcOrd="4" destOrd="0" presId="urn:microsoft.com/office/officeart/2008/layout/LinedList"/>
    <dgm:cxn modelId="{3103CC2A-8BB2-4520-BEAC-BBE30D68BFD2}" type="presParOf" srcId="{1D8C6F50-FF5B-40C7-8F87-0BA11B33C325}" destId="{4CB3360C-BA4A-4060-A3DF-D15E9DC365A0}" srcOrd="0" destOrd="0" presId="urn:microsoft.com/office/officeart/2008/layout/LinedList"/>
    <dgm:cxn modelId="{CD60F306-3500-4FF2-951E-0C5063777895}" type="presParOf" srcId="{1D8C6F50-FF5B-40C7-8F87-0BA11B33C325}" destId="{79DFDC62-473A-488F-A64F-C9FD8133CFC4}" srcOrd="1" destOrd="0" presId="urn:microsoft.com/office/officeart/2008/layout/LinedList"/>
    <dgm:cxn modelId="{4B870567-E3F6-48DC-AA91-1CB0905AC379}" type="presParOf" srcId="{1D8C6F50-FF5B-40C7-8F87-0BA11B33C325}" destId="{C7DF91DA-D3FD-4125-93BA-BFFF465EA108}" srcOrd="2" destOrd="0" presId="urn:microsoft.com/office/officeart/2008/layout/LinedList"/>
    <dgm:cxn modelId="{89DFB085-2E33-4DA2-8D22-5C05D6800CE7}" type="presParOf" srcId="{5B1D6311-0FCA-4660-BC81-B8321E447CB3}" destId="{0EB6EDDC-2B30-4EB2-A601-4E89F46F39A5}" srcOrd="5" destOrd="0" presId="urn:microsoft.com/office/officeart/2008/layout/LinedList"/>
    <dgm:cxn modelId="{1192D0A3-1F22-4AEC-8A02-E76ED918E537}" type="presParOf" srcId="{5B1D6311-0FCA-4660-BC81-B8321E447CB3}" destId="{3155E6C8-A907-4CD4-84F0-640D996D0CDA}" srcOrd="6" destOrd="0" presId="urn:microsoft.com/office/officeart/2008/layout/LinedList"/>
    <dgm:cxn modelId="{1ED926BE-BD39-41AC-A123-6E28973C6CAE}" type="presParOf" srcId="{5B1D6311-0FCA-4660-BC81-B8321E447CB3}" destId="{36981DBE-3F8D-4F32-99DF-AEDEAA1AF4B8}" srcOrd="7" destOrd="0" presId="urn:microsoft.com/office/officeart/2008/layout/LinedList"/>
    <dgm:cxn modelId="{E3FD9FAE-DAFD-4CBE-8CB0-7D53E7512B3F}" type="presParOf" srcId="{36981DBE-3F8D-4F32-99DF-AEDEAA1AF4B8}" destId="{D709E0CC-7A18-4398-A2C7-FFD27DCA74EE}" srcOrd="0" destOrd="0" presId="urn:microsoft.com/office/officeart/2008/layout/LinedList"/>
    <dgm:cxn modelId="{A4665462-93D7-4936-A103-C9F5A8AD6E9B}" type="presParOf" srcId="{36981DBE-3F8D-4F32-99DF-AEDEAA1AF4B8}" destId="{65A17C0F-7F09-4BB9-8633-6EEA4C8C1F5C}" srcOrd="1" destOrd="0" presId="urn:microsoft.com/office/officeart/2008/layout/LinedList"/>
    <dgm:cxn modelId="{6EDACA10-31EC-4C46-AE86-292B08A6D369}" type="presParOf" srcId="{36981DBE-3F8D-4F32-99DF-AEDEAA1AF4B8}" destId="{96CA22BD-B105-4B08-84DD-5469AAC2D0FC}" srcOrd="2" destOrd="0" presId="urn:microsoft.com/office/officeart/2008/layout/LinedList"/>
    <dgm:cxn modelId="{1C3CFFC4-F44D-4D87-BE04-CB66E3BAAE88}" type="presParOf" srcId="{5B1D6311-0FCA-4660-BC81-B8321E447CB3}" destId="{F3CA01CC-F675-4D50-90DE-D8F8F4788E41}" srcOrd="8" destOrd="0" presId="urn:microsoft.com/office/officeart/2008/layout/LinedList"/>
    <dgm:cxn modelId="{AC8B293C-CEC8-477D-A640-CC2F12D1EF97}" type="presParOf" srcId="{5B1D6311-0FCA-4660-BC81-B8321E447CB3}" destId="{91573B09-9FAB-47BC-B80C-A595F48D3D7B}" srcOrd="9" destOrd="0" presId="urn:microsoft.com/office/officeart/2008/layout/Lin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B022A6-D0CC-480A-B878-2C72108170D9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96161B3-7E92-4F9B-A90A-F7F1B74216A0}">
      <dgm:prSet phldrT="[Text]" phldr="0" custT="1"/>
      <dgm:spPr/>
      <dgm:t>
        <a:bodyPr vert="vert270"/>
        <a:lstStyle/>
        <a:p>
          <a:r>
            <a:rPr lang="en-US" sz="1600" b="1" dirty="0">
              <a:solidFill>
                <a:srgbClr val="AF0E0E"/>
              </a:solidFill>
              <a:latin typeface="Arial Narrow" panose="020B0606020202030204" pitchFamily="34" charset="0"/>
            </a:rPr>
            <a:t>Power, Pumping &amp; Site</a:t>
          </a:r>
        </a:p>
      </dgm:t>
    </dgm:pt>
    <dgm:pt modelId="{F908F68A-4E81-4A35-AE3C-09102A00C044}" type="parTrans" cxnId="{C3F073CB-83BA-4A43-9D8C-622084B14BE9}">
      <dgm:prSet/>
      <dgm:spPr/>
      <dgm:t>
        <a:bodyPr/>
        <a:lstStyle/>
        <a:p>
          <a:endParaRPr lang="en-US"/>
        </a:p>
      </dgm:t>
    </dgm:pt>
    <dgm:pt modelId="{7ADB5BC2-ADEB-4C7D-99E9-97B7FE51E2ED}" type="sibTrans" cxnId="{C3F073CB-83BA-4A43-9D8C-622084B14BE9}">
      <dgm:prSet/>
      <dgm:spPr/>
      <dgm:t>
        <a:bodyPr/>
        <a:lstStyle/>
        <a:p>
          <a:endParaRPr lang="en-US"/>
        </a:p>
      </dgm:t>
    </dgm:pt>
    <dgm:pt modelId="{EA7A5FE3-6E8F-4613-AA77-3E4D999ED032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Inspect owned equipment for winter damage</a:t>
          </a:r>
        </a:p>
      </dgm:t>
    </dgm:pt>
    <dgm:pt modelId="{4179D9B5-5B73-40A3-B553-D0C3E782D0A2}" type="parTrans" cxnId="{C153121F-A062-43CA-8BE0-296EFA0A00DE}">
      <dgm:prSet/>
      <dgm:spPr/>
      <dgm:t>
        <a:bodyPr/>
        <a:lstStyle/>
        <a:p>
          <a:endParaRPr lang="en-US"/>
        </a:p>
      </dgm:t>
    </dgm:pt>
    <dgm:pt modelId="{35CDBD77-0921-4346-B18F-F6D3E459A887}" type="sibTrans" cxnId="{C153121F-A062-43CA-8BE0-296EFA0A00DE}">
      <dgm:prSet/>
      <dgm:spPr/>
      <dgm:t>
        <a:bodyPr/>
        <a:lstStyle/>
        <a:p>
          <a:endParaRPr lang="en-US"/>
        </a:p>
      </dgm:t>
    </dgm:pt>
    <dgm:pt modelId="{B8ECA6FF-C01D-4B66-B09D-B09AE80EF08D}">
      <dgm:prSet phldrT="[Text]" phldr="0" custT="1"/>
      <dgm:spPr/>
      <dgm:t>
        <a:bodyPr vert="vert270"/>
        <a:lstStyle/>
        <a:p>
          <a:r>
            <a:rPr lang="en-US" sz="1600" b="1" dirty="0">
              <a:solidFill>
                <a:srgbClr val="AF0E0E"/>
              </a:solidFill>
              <a:latin typeface="Arial Narrow" panose="020B0606020202030204" pitchFamily="34" charset="0"/>
            </a:rPr>
            <a:t>Equipment Readiness</a:t>
          </a:r>
        </a:p>
      </dgm:t>
    </dgm:pt>
    <dgm:pt modelId="{A1FE8634-C432-4110-936F-CF26B319F024}" type="parTrans" cxnId="{9153F573-1BCB-4125-A4E3-D047529EC5E4}">
      <dgm:prSet/>
      <dgm:spPr/>
      <dgm:t>
        <a:bodyPr/>
        <a:lstStyle/>
        <a:p>
          <a:endParaRPr lang="en-US"/>
        </a:p>
      </dgm:t>
    </dgm:pt>
    <dgm:pt modelId="{952CD9B1-569F-4F58-B758-362261A4C4A0}" type="sibTrans" cxnId="{9153F573-1BCB-4125-A4E3-D047529EC5E4}">
      <dgm:prSet/>
      <dgm:spPr/>
      <dgm:t>
        <a:bodyPr/>
        <a:lstStyle/>
        <a:p>
          <a:endParaRPr lang="en-US"/>
        </a:p>
      </dgm:t>
    </dgm:pt>
    <dgm:pt modelId="{D19BD1E7-CD64-4F22-ADB3-1A4FBB2F4ACD}">
      <dgm:prSet phldrT="[Text]"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Plan temporary power needs</a:t>
          </a:r>
        </a:p>
      </dgm:t>
    </dgm:pt>
    <dgm:pt modelId="{9D9344FE-87FC-4E3B-9432-D3E00C3E4787}" type="parTrans" cxnId="{0035173D-6EEC-4B39-A32F-5D5015DBD249}">
      <dgm:prSet/>
      <dgm:spPr/>
      <dgm:t>
        <a:bodyPr/>
        <a:lstStyle/>
        <a:p>
          <a:endParaRPr lang="en-US"/>
        </a:p>
      </dgm:t>
    </dgm:pt>
    <dgm:pt modelId="{BFD8C9F4-DE13-4322-87F8-B01A520AD843}" type="sibTrans" cxnId="{0035173D-6EEC-4B39-A32F-5D5015DBD249}">
      <dgm:prSet/>
      <dgm:spPr/>
      <dgm:t>
        <a:bodyPr/>
        <a:lstStyle/>
        <a:p>
          <a:endParaRPr lang="en-US"/>
        </a:p>
      </dgm:t>
    </dgm:pt>
    <dgm:pt modelId="{9080EFEE-722D-4599-AFBA-0543B7CB311A}">
      <dgm:prSet phldrT="[Text]" phldr="0" custT="1"/>
      <dgm:spPr/>
      <dgm:t>
        <a:bodyPr vert="vert270"/>
        <a:lstStyle/>
        <a:p>
          <a:r>
            <a:rPr lang="en-US" sz="1600" b="1" dirty="0">
              <a:solidFill>
                <a:srgbClr val="AF0E0E"/>
              </a:solidFill>
              <a:latin typeface="Arial Narrow" panose="020B0606020202030204" pitchFamily="34" charset="0"/>
            </a:rPr>
            <a:t>Safety &amp; Readiness</a:t>
          </a:r>
        </a:p>
      </dgm:t>
    </dgm:pt>
    <dgm:pt modelId="{AE438657-F390-40BF-8864-B79B754983B0}" type="parTrans" cxnId="{30728C99-F44C-4657-BD8C-17961D1449BE}">
      <dgm:prSet/>
      <dgm:spPr/>
      <dgm:t>
        <a:bodyPr/>
        <a:lstStyle/>
        <a:p>
          <a:endParaRPr lang="en-US"/>
        </a:p>
      </dgm:t>
    </dgm:pt>
    <dgm:pt modelId="{23A43920-D5AD-49A6-9FCA-3F411BF2D658}" type="sibTrans" cxnId="{30728C99-F44C-4657-BD8C-17961D1449BE}">
      <dgm:prSet/>
      <dgm:spPr/>
      <dgm:t>
        <a:bodyPr/>
        <a:lstStyle/>
        <a:p>
          <a:endParaRPr lang="en-US"/>
        </a:p>
      </dgm:t>
    </dgm:pt>
    <dgm:pt modelId="{9BAA0396-3963-44E9-8368-FD496AC90F15}">
      <dgm:prSet phldrT="[Text]" phldr="0"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Confirm safe access and walkways</a:t>
          </a:r>
        </a:p>
      </dgm:t>
    </dgm:pt>
    <dgm:pt modelId="{945BF9F3-699F-4836-B8D4-ED63EAB28767}" type="parTrans" cxnId="{D0B03D9B-9193-44C3-9E18-B27C0F867DA5}">
      <dgm:prSet/>
      <dgm:spPr/>
      <dgm:t>
        <a:bodyPr/>
        <a:lstStyle/>
        <a:p>
          <a:endParaRPr lang="en-US"/>
        </a:p>
      </dgm:t>
    </dgm:pt>
    <dgm:pt modelId="{854ADB7D-D5A0-4754-B219-006D4ECAFB8A}" type="sibTrans" cxnId="{D0B03D9B-9193-44C3-9E18-B27C0F867DA5}">
      <dgm:prSet/>
      <dgm:spPr/>
      <dgm:t>
        <a:bodyPr/>
        <a:lstStyle/>
        <a:p>
          <a:endParaRPr lang="en-US"/>
        </a:p>
      </dgm:t>
    </dgm:pt>
    <dgm:pt modelId="{8B5AFD13-285C-4E2E-AADD-36663BDC478C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Remove water accumulation from thaw and spring rains</a:t>
          </a:r>
        </a:p>
      </dgm:t>
    </dgm:pt>
    <dgm:pt modelId="{F2BE2BD1-7100-40D8-8003-DCBB051CAAAC}" type="parTrans" cxnId="{E400018A-008E-4AA4-B011-72BA95110530}">
      <dgm:prSet/>
      <dgm:spPr/>
      <dgm:t>
        <a:bodyPr/>
        <a:lstStyle/>
        <a:p>
          <a:endParaRPr lang="en-US"/>
        </a:p>
      </dgm:t>
    </dgm:pt>
    <dgm:pt modelId="{FB426989-2433-4550-B97E-4A66C8F3445B}" type="sibTrans" cxnId="{E400018A-008E-4AA4-B011-72BA95110530}">
      <dgm:prSet/>
      <dgm:spPr/>
      <dgm:t>
        <a:bodyPr/>
        <a:lstStyle/>
        <a:p>
          <a:endParaRPr lang="en-US"/>
        </a:p>
      </dgm:t>
    </dgm:pt>
    <dgm:pt modelId="{E08D2A38-A0CD-4C79-BCDD-43F7D779E2A8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Ensure dust control readiness</a:t>
          </a:r>
        </a:p>
      </dgm:t>
    </dgm:pt>
    <dgm:pt modelId="{6392245A-1EFD-45BE-AE41-F82BEF6B4DBA}" type="parTrans" cxnId="{00652F63-B757-4F7C-B445-81D211FF34D2}">
      <dgm:prSet/>
      <dgm:spPr/>
      <dgm:t>
        <a:bodyPr/>
        <a:lstStyle/>
        <a:p>
          <a:endParaRPr lang="en-US"/>
        </a:p>
      </dgm:t>
    </dgm:pt>
    <dgm:pt modelId="{7B366DE8-D18A-4CAB-894E-4BD5EAFB28F1}" type="sibTrans" cxnId="{00652F63-B757-4F7C-B445-81D211FF34D2}">
      <dgm:prSet/>
      <dgm:spPr/>
      <dgm:t>
        <a:bodyPr/>
        <a:lstStyle/>
        <a:p>
          <a:endParaRPr lang="en-US"/>
        </a:p>
      </dgm:t>
    </dgm:pt>
    <dgm:pt modelId="{3639D8C0-A348-4C0C-A1A8-464F709E582B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Confirm maintenance and service needs are up to date</a:t>
          </a:r>
        </a:p>
      </dgm:t>
    </dgm:pt>
    <dgm:pt modelId="{ED761F0C-55F2-468B-A75B-A82043F72EB7}" type="parTrans" cxnId="{4ADF4A22-033F-4296-B2CD-3D19437CE5BF}">
      <dgm:prSet/>
      <dgm:spPr/>
      <dgm:t>
        <a:bodyPr/>
        <a:lstStyle/>
        <a:p>
          <a:endParaRPr lang="en-US"/>
        </a:p>
      </dgm:t>
    </dgm:pt>
    <dgm:pt modelId="{A0E02635-BE7A-49F8-915E-99697878E652}" type="sibTrans" cxnId="{4ADF4A22-033F-4296-B2CD-3D19437CE5BF}">
      <dgm:prSet/>
      <dgm:spPr/>
      <dgm:t>
        <a:bodyPr/>
        <a:lstStyle/>
        <a:p>
          <a:endParaRPr lang="en-US"/>
        </a:p>
      </dgm:t>
    </dgm:pt>
    <dgm:pt modelId="{F01489C5-2475-4A49-8BF2-DFAADE76125B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 dirty="0">
              <a:latin typeface="Arial Narrow" panose="020B0606020202030204" pitchFamily="34" charset="0"/>
            </a:rPr>
            <a:t>Identify equipment gaps before work begins</a:t>
          </a:r>
        </a:p>
      </dgm:t>
    </dgm:pt>
    <dgm:pt modelId="{73079610-037A-4E5C-B6B0-530F0A779D97}" type="parTrans" cxnId="{7D372F15-839A-4F20-B891-28538C87C335}">
      <dgm:prSet/>
      <dgm:spPr/>
      <dgm:t>
        <a:bodyPr/>
        <a:lstStyle/>
        <a:p>
          <a:endParaRPr lang="en-US"/>
        </a:p>
      </dgm:t>
    </dgm:pt>
    <dgm:pt modelId="{4FB7A6A9-7C2F-48CD-9897-A0209D7D0882}" type="sibTrans" cxnId="{7D372F15-839A-4F20-B891-28538C87C335}">
      <dgm:prSet/>
      <dgm:spPr/>
      <dgm:t>
        <a:bodyPr/>
        <a:lstStyle/>
        <a:p>
          <a:endParaRPr lang="en-US"/>
        </a:p>
      </dgm:t>
    </dgm:pt>
    <dgm:pt modelId="{267F3B39-E0A1-470B-80E2-174527705260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>
              <a:latin typeface="Arial Narrow" panose="020B0606020202030204" pitchFamily="34" charset="0"/>
            </a:rPr>
            <a:t>Check trench safety compliance</a:t>
          </a:r>
          <a:endParaRPr lang="en-US" sz="1400" dirty="0">
            <a:latin typeface="Arial Narrow" panose="020B0606020202030204" pitchFamily="34" charset="0"/>
          </a:endParaRPr>
        </a:p>
      </dgm:t>
    </dgm:pt>
    <dgm:pt modelId="{6952D935-24C6-4987-8BBC-E100B18A84DB}" type="parTrans" cxnId="{42B1D4F0-BB8D-4ACE-A7FA-7867D79B0936}">
      <dgm:prSet/>
      <dgm:spPr/>
      <dgm:t>
        <a:bodyPr/>
        <a:lstStyle/>
        <a:p>
          <a:endParaRPr lang="en-US"/>
        </a:p>
      </dgm:t>
    </dgm:pt>
    <dgm:pt modelId="{D4C665B8-59E6-4E16-AD7A-F6CB7E0153FF}" type="sibTrans" cxnId="{42B1D4F0-BB8D-4ACE-A7FA-7867D79B0936}">
      <dgm:prSet/>
      <dgm:spPr/>
      <dgm:t>
        <a:bodyPr/>
        <a:lstStyle/>
        <a:p>
          <a:endParaRPr lang="en-US"/>
        </a:p>
      </dgm:t>
    </dgm:pt>
    <dgm:pt modelId="{F99E1CEA-B5FF-4260-A08A-E5E3D6D3B582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>
              <a:latin typeface="Arial Narrow" panose="020B0606020202030204" pitchFamily="34" charset="0"/>
            </a:rPr>
            <a:t>Ensure crews have proper access equipment</a:t>
          </a:r>
          <a:endParaRPr lang="en-US" sz="1400" dirty="0">
            <a:latin typeface="Arial Narrow" panose="020B0606020202030204" pitchFamily="34" charset="0"/>
          </a:endParaRPr>
        </a:p>
      </dgm:t>
    </dgm:pt>
    <dgm:pt modelId="{56447E29-37C0-4137-BB9C-A5970841B0C2}" type="parTrans" cxnId="{FEB168E4-701D-41A2-BA8A-3752C41938A9}">
      <dgm:prSet/>
      <dgm:spPr/>
      <dgm:t>
        <a:bodyPr/>
        <a:lstStyle/>
        <a:p>
          <a:endParaRPr lang="en-US"/>
        </a:p>
      </dgm:t>
    </dgm:pt>
    <dgm:pt modelId="{34B36C7A-CB41-4BC4-92BB-0DE568E7BE1E}" type="sibTrans" cxnId="{FEB168E4-701D-41A2-BA8A-3752C41938A9}">
      <dgm:prSet/>
      <dgm:spPr/>
      <dgm:t>
        <a:bodyPr/>
        <a:lstStyle/>
        <a:p>
          <a:endParaRPr lang="en-US"/>
        </a:p>
      </dgm:t>
    </dgm:pt>
    <dgm:pt modelId="{D0C9563D-AF51-44AF-A948-96A621BFE284}">
      <dgm:prSet custT="1"/>
      <dgm:spPr/>
      <dgm:t>
        <a:bodyPr/>
        <a:lstStyle/>
        <a:p>
          <a:pPr>
            <a:buFont typeface="Wingdings" panose="05000000000000000000" pitchFamily="2" charset="2"/>
            <a:buChar char="q"/>
          </a:pPr>
          <a:r>
            <a:rPr lang="en-US" sz="1400">
              <a:latin typeface="Arial Narrow" panose="020B0606020202030204" pitchFamily="34" charset="0"/>
            </a:rPr>
            <a:t>Review lifting plans and equipment needs</a:t>
          </a:r>
          <a:endParaRPr lang="en-US" sz="1400" dirty="0">
            <a:latin typeface="Arial Narrow" panose="020B0606020202030204" pitchFamily="34" charset="0"/>
          </a:endParaRPr>
        </a:p>
      </dgm:t>
    </dgm:pt>
    <dgm:pt modelId="{976B2729-BA55-476E-B3EF-F647206AFD7C}" type="parTrans" cxnId="{5D4D7C7D-0CF3-419F-8DCC-B07506806B5B}">
      <dgm:prSet/>
      <dgm:spPr/>
      <dgm:t>
        <a:bodyPr/>
        <a:lstStyle/>
        <a:p>
          <a:endParaRPr lang="en-US"/>
        </a:p>
      </dgm:t>
    </dgm:pt>
    <dgm:pt modelId="{ABF26E60-42D7-4DCA-875E-FE6CB9A1A17D}" type="sibTrans" cxnId="{5D4D7C7D-0CF3-419F-8DCC-B07506806B5B}">
      <dgm:prSet/>
      <dgm:spPr/>
      <dgm:t>
        <a:bodyPr/>
        <a:lstStyle/>
        <a:p>
          <a:endParaRPr lang="en-US"/>
        </a:p>
      </dgm:t>
    </dgm:pt>
    <dgm:pt modelId="{72AA2567-8385-4DF0-8F1C-753446FE8839}" type="pres">
      <dgm:prSet presAssocID="{F3B022A6-D0CC-480A-B878-2C72108170D9}" presName="vert0" presStyleCnt="0">
        <dgm:presLayoutVars>
          <dgm:dir/>
          <dgm:animOne val="branch"/>
          <dgm:animLvl val="lvl"/>
        </dgm:presLayoutVars>
      </dgm:prSet>
      <dgm:spPr/>
    </dgm:pt>
    <dgm:pt modelId="{A264AEED-99CF-4D23-B569-385081C22EAD}" type="pres">
      <dgm:prSet presAssocID="{596161B3-7E92-4F9B-A90A-F7F1B74216A0}" presName="thickLine" presStyleLbl="alignNode1" presStyleIdx="0" presStyleCnt="3"/>
      <dgm:spPr/>
    </dgm:pt>
    <dgm:pt modelId="{4197AD8C-181A-456A-9654-0C2701BD756C}" type="pres">
      <dgm:prSet presAssocID="{596161B3-7E92-4F9B-A90A-F7F1B74216A0}" presName="horz1" presStyleCnt="0"/>
      <dgm:spPr/>
    </dgm:pt>
    <dgm:pt modelId="{36550ED0-D262-49C5-9F4C-A92D6C1B82AD}" type="pres">
      <dgm:prSet presAssocID="{596161B3-7E92-4F9B-A90A-F7F1B74216A0}" presName="tx1" presStyleLbl="revTx" presStyleIdx="0" presStyleCnt="13"/>
      <dgm:spPr/>
    </dgm:pt>
    <dgm:pt modelId="{D6D13931-F46A-4FE2-84DD-B5EDAE5EE44C}" type="pres">
      <dgm:prSet presAssocID="{596161B3-7E92-4F9B-A90A-F7F1B74216A0}" presName="vert1" presStyleCnt="0"/>
      <dgm:spPr/>
    </dgm:pt>
    <dgm:pt modelId="{747B604A-60AB-4E2B-AEA6-CEB9C1C4D80C}" type="pres">
      <dgm:prSet presAssocID="{D19BD1E7-CD64-4F22-ADB3-1A4FBB2F4ACD}" presName="vertSpace2a" presStyleCnt="0"/>
      <dgm:spPr/>
    </dgm:pt>
    <dgm:pt modelId="{2EE674FF-2EE9-413C-8FBD-10C6247A0387}" type="pres">
      <dgm:prSet presAssocID="{D19BD1E7-CD64-4F22-ADB3-1A4FBB2F4ACD}" presName="horz2" presStyleCnt="0"/>
      <dgm:spPr/>
    </dgm:pt>
    <dgm:pt modelId="{50E47522-8F5B-4F9F-8EA1-C6BDF2E36F32}" type="pres">
      <dgm:prSet presAssocID="{D19BD1E7-CD64-4F22-ADB3-1A4FBB2F4ACD}" presName="horzSpace2" presStyleCnt="0"/>
      <dgm:spPr/>
    </dgm:pt>
    <dgm:pt modelId="{E701444E-C75A-489C-B007-EB535FB81F84}" type="pres">
      <dgm:prSet presAssocID="{D19BD1E7-CD64-4F22-ADB3-1A4FBB2F4ACD}" presName="tx2" presStyleLbl="revTx" presStyleIdx="1" presStyleCnt="13"/>
      <dgm:spPr/>
    </dgm:pt>
    <dgm:pt modelId="{C4475F23-37D9-45F1-8B5C-E40EEF7ECB60}" type="pres">
      <dgm:prSet presAssocID="{D19BD1E7-CD64-4F22-ADB3-1A4FBB2F4ACD}" presName="vert2" presStyleCnt="0"/>
      <dgm:spPr/>
    </dgm:pt>
    <dgm:pt modelId="{58104768-E8AC-454D-B20D-6B2A0508147C}" type="pres">
      <dgm:prSet presAssocID="{D19BD1E7-CD64-4F22-ADB3-1A4FBB2F4ACD}" presName="thinLine2b" presStyleLbl="callout" presStyleIdx="0" presStyleCnt="10"/>
      <dgm:spPr/>
    </dgm:pt>
    <dgm:pt modelId="{377B8A8B-87B8-42B7-AAF6-E2ED4A9C1D29}" type="pres">
      <dgm:prSet presAssocID="{D19BD1E7-CD64-4F22-ADB3-1A4FBB2F4ACD}" presName="vertSpace2b" presStyleCnt="0"/>
      <dgm:spPr/>
    </dgm:pt>
    <dgm:pt modelId="{082860B1-7282-46C7-BE20-FB8972C8ADC7}" type="pres">
      <dgm:prSet presAssocID="{8B5AFD13-285C-4E2E-AADD-36663BDC478C}" presName="horz2" presStyleCnt="0"/>
      <dgm:spPr/>
    </dgm:pt>
    <dgm:pt modelId="{B535A4C2-C94B-4A26-9756-D8BE11DC0FF0}" type="pres">
      <dgm:prSet presAssocID="{8B5AFD13-285C-4E2E-AADD-36663BDC478C}" presName="horzSpace2" presStyleCnt="0"/>
      <dgm:spPr/>
    </dgm:pt>
    <dgm:pt modelId="{CF90361D-ADA8-4570-AA32-BB0958EE235A}" type="pres">
      <dgm:prSet presAssocID="{8B5AFD13-285C-4E2E-AADD-36663BDC478C}" presName="tx2" presStyleLbl="revTx" presStyleIdx="2" presStyleCnt="13"/>
      <dgm:spPr/>
    </dgm:pt>
    <dgm:pt modelId="{5F3427F6-60C8-41A2-BE0B-3039DC62972D}" type="pres">
      <dgm:prSet presAssocID="{8B5AFD13-285C-4E2E-AADD-36663BDC478C}" presName="vert2" presStyleCnt="0"/>
      <dgm:spPr/>
    </dgm:pt>
    <dgm:pt modelId="{B111DFCF-2DD0-4ED0-8FC9-538668711BBA}" type="pres">
      <dgm:prSet presAssocID="{8B5AFD13-285C-4E2E-AADD-36663BDC478C}" presName="thinLine2b" presStyleLbl="callout" presStyleIdx="1" presStyleCnt="10"/>
      <dgm:spPr/>
    </dgm:pt>
    <dgm:pt modelId="{11DBDBD5-B333-4795-BB5B-E5B765E43947}" type="pres">
      <dgm:prSet presAssocID="{8B5AFD13-285C-4E2E-AADD-36663BDC478C}" presName="vertSpace2b" presStyleCnt="0"/>
      <dgm:spPr/>
    </dgm:pt>
    <dgm:pt modelId="{19869301-8E4D-44E2-9A87-0E53B079204E}" type="pres">
      <dgm:prSet presAssocID="{E08D2A38-A0CD-4C79-BCDD-43F7D779E2A8}" presName="horz2" presStyleCnt="0"/>
      <dgm:spPr/>
    </dgm:pt>
    <dgm:pt modelId="{B018642C-5FAE-4DB7-976A-F2E4131E470C}" type="pres">
      <dgm:prSet presAssocID="{E08D2A38-A0CD-4C79-BCDD-43F7D779E2A8}" presName="horzSpace2" presStyleCnt="0"/>
      <dgm:spPr/>
    </dgm:pt>
    <dgm:pt modelId="{496BBA90-C5E6-46E1-AACF-EEF597DF26F1}" type="pres">
      <dgm:prSet presAssocID="{E08D2A38-A0CD-4C79-BCDD-43F7D779E2A8}" presName="tx2" presStyleLbl="revTx" presStyleIdx="3" presStyleCnt="13"/>
      <dgm:spPr/>
    </dgm:pt>
    <dgm:pt modelId="{81F8C057-C41A-451B-8BC9-9D13D0A175D0}" type="pres">
      <dgm:prSet presAssocID="{E08D2A38-A0CD-4C79-BCDD-43F7D779E2A8}" presName="vert2" presStyleCnt="0"/>
      <dgm:spPr/>
    </dgm:pt>
    <dgm:pt modelId="{5C3715F3-15C7-4C44-ADCC-4F8AB5195FCF}" type="pres">
      <dgm:prSet presAssocID="{E08D2A38-A0CD-4C79-BCDD-43F7D779E2A8}" presName="thinLine2b" presStyleLbl="callout" presStyleIdx="2" presStyleCnt="10"/>
      <dgm:spPr/>
    </dgm:pt>
    <dgm:pt modelId="{CC262498-0DAD-42D7-A796-736999A54E38}" type="pres">
      <dgm:prSet presAssocID="{E08D2A38-A0CD-4C79-BCDD-43F7D779E2A8}" presName="vertSpace2b" presStyleCnt="0"/>
      <dgm:spPr/>
    </dgm:pt>
    <dgm:pt modelId="{0B504F5A-FF1C-45C4-9E0D-DB15581AD256}" type="pres">
      <dgm:prSet presAssocID="{B8ECA6FF-C01D-4B66-B09D-B09AE80EF08D}" presName="thickLine" presStyleLbl="alignNode1" presStyleIdx="1" presStyleCnt="3"/>
      <dgm:spPr/>
    </dgm:pt>
    <dgm:pt modelId="{6D327CBE-767E-491D-AF87-904A77EE15EE}" type="pres">
      <dgm:prSet presAssocID="{B8ECA6FF-C01D-4B66-B09D-B09AE80EF08D}" presName="horz1" presStyleCnt="0"/>
      <dgm:spPr/>
    </dgm:pt>
    <dgm:pt modelId="{F76BDB92-A313-4393-A0EC-4ED14484A1AC}" type="pres">
      <dgm:prSet presAssocID="{B8ECA6FF-C01D-4B66-B09D-B09AE80EF08D}" presName="tx1" presStyleLbl="revTx" presStyleIdx="4" presStyleCnt="13"/>
      <dgm:spPr/>
    </dgm:pt>
    <dgm:pt modelId="{EF176C14-443D-462A-9E1B-B9A7A2E257F5}" type="pres">
      <dgm:prSet presAssocID="{B8ECA6FF-C01D-4B66-B09D-B09AE80EF08D}" presName="vert1" presStyleCnt="0"/>
      <dgm:spPr/>
    </dgm:pt>
    <dgm:pt modelId="{B9A5828C-9497-489C-A2E5-230CEF7744C8}" type="pres">
      <dgm:prSet presAssocID="{EA7A5FE3-6E8F-4613-AA77-3E4D999ED032}" presName="vertSpace2a" presStyleCnt="0"/>
      <dgm:spPr/>
    </dgm:pt>
    <dgm:pt modelId="{14270577-204D-431B-9BF3-2F00E1D41B73}" type="pres">
      <dgm:prSet presAssocID="{EA7A5FE3-6E8F-4613-AA77-3E4D999ED032}" presName="horz2" presStyleCnt="0"/>
      <dgm:spPr/>
    </dgm:pt>
    <dgm:pt modelId="{9DEFC3CD-43FD-4627-9F03-C49B6EEAEE90}" type="pres">
      <dgm:prSet presAssocID="{EA7A5FE3-6E8F-4613-AA77-3E4D999ED032}" presName="horzSpace2" presStyleCnt="0"/>
      <dgm:spPr/>
    </dgm:pt>
    <dgm:pt modelId="{9FBF3E8A-86C8-4FE5-AD54-2092D0902727}" type="pres">
      <dgm:prSet presAssocID="{EA7A5FE3-6E8F-4613-AA77-3E4D999ED032}" presName="tx2" presStyleLbl="revTx" presStyleIdx="5" presStyleCnt="13"/>
      <dgm:spPr/>
    </dgm:pt>
    <dgm:pt modelId="{C5738E2E-0EED-4695-B875-2A456F068562}" type="pres">
      <dgm:prSet presAssocID="{EA7A5FE3-6E8F-4613-AA77-3E4D999ED032}" presName="vert2" presStyleCnt="0"/>
      <dgm:spPr/>
    </dgm:pt>
    <dgm:pt modelId="{CF483148-AC17-4272-9691-D1358A9D5CC2}" type="pres">
      <dgm:prSet presAssocID="{EA7A5FE3-6E8F-4613-AA77-3E4D999ED032}" presName="thinLine2b" presStyleLbl="callout" presStyleIdx="3" presStyleCnt="10"/>
      <dgm:spPr/>
    </dgm:pt>
    <dgm:pt modelId="{6B3681F0-36B2-4073-A20D-8C756D36FDA1}" type="pres">
      <dgm:prSet presAssocID="{EA7A5FE3-6E8F-4613-AA77-3E4D999ED032}" presName="vertSpace2b" presStyleCnt="0"/>
      <dgm:spPr/>
    </dgm:pt>
    <dgm:pt modelId="{E75F264A-5650-4730-B442-4F2F0AA17016}" type="pres">
      <dgm:prSet presAssocID="{3639D8C0-A348-4C0C-A1A8-464F709E582B}" presName="horz2" presStyleCnt="0"/>
      <dgm:spPr/>
    </dgm:pt>
    <dgm:pt modelId="{CA591EFA-583B-4AFD-960B-28268DA65889}" type="pres">
      <dgm:prSet presAssocID="{3639D8C0-A348-4C0C-A1A8-464F709E582B}" presName="horzSpace2" presStyleCnt="0"/>
      <dgm:spPr/>
    </dgm:pt>
    <dgm:pt modelId="{4614216B-6FBA-49BF-B9B1-BBFE65659E02}" type="pres">
      <dgm:prSet presAssocID="{3639D8C0-A348-4C0C-A1A8-464F709E582B}" presName="tx2" presStyleLbl="revTx" presStyleIdx="6" presStyleCnt="13"/>
      <dgm:spPr/>
    </dgm:pt>
    <dgm:pt modelId="{9B49876A-62A8-4DF8-BEE0-2C010E24F935}" type="pres">
      <dgm:prSet presAssocID="{3639D8C0-A348-4C0C-A1A8-464F709E582B}" presName="vert2" presStyleCnt="0"/>
      <dgm:spPr/>
    </dgm:pt>
    <dgm:pt modelId="{47976988-A6AC-482E-BB2E-D52C3B74B93D}" type="pres">
      <dgm:prSet presAssocID="{3639D8C0-A348-4C0C-A1A8-464F709E582B}" presName="thinLine2b" presStyleLbl="callout" presStyleIdx="4" presStyleCnt="10"/>
      <dgm:spPr/>
    </dgm:pt>
    <dgm:pt modelId="{1A6B96D7-4CBE-4708-830A-66CE653A5ABF}" type="pres">
      <dgm:prSet presAssocID="{3639D8C0-A348-4C0C-A1A8-464F709E582B}" presName="vertSpace2b" presStyleCnt="0"/>
      <dgm:spPr/>
    </dgm:pt>
    <dgm:pt modelId="{0C7D8C78-4370-4411-8FDD-C7D3DB867197}" type="pres">
      <dgm:prSet presAssocID="{F01489C5-2475-4A49-8BF2-DFAADE76125B}" presName="horz2" presStyleCnt="0"/>
      <dgm:spPr/>
    </dgm:pt>
    <dgm:pt modelId="{0004CC0D-7302-42B8-996E-1AE026A51D2D}" type="pres">
      <dgm:prSet presAssocID="{F01489C5-2475-4A49-8BF2-DFAADE76125B}" presName="horzSpace2" presStyleCnt="0"/>
      <dgm:spPr/>
    </dgm:pt>
    <dgm:pt modelId="{FA4F1062-A747-4B15-84D5-89FD1179FCA1}" type="pres">
      <dgm:prSet presAssocID="{F01489C5-2475-4A49-8BF2-DFAADE76125B}" presName="tx2" presStyleLbl="revTx" presStyleIdx="7" presStyleCnt="13"/>
      <dgm:spPr/>
    </dgm:pt>
    <dgm:pt modelId="{EE998709-C5F7-433A-9FA4-6772C578260D}" type="pres">
      <dgm:prSet presAssocID="{F01489C5-2475-4A49-8BF2-DFAADE76125B}" presName="vert2" presStyleCnt="0"/>
      <dgm:spPr/>
    </dgm:pt>
    <dgm:pt modelId="{AF5C7DE3-095A-4847-9F91-657096D4F1E1}" type="pres">
      <dgm:prSet presAssocID="{F01489C5-2475-4A49-8BF2-DFAADE76125B}" presName="thinLine2b" presStyleLbl="callout" presStyleIdx="5" presStyleCnt="10"/>
      <dgm:spPr/>
    </dgm:pt>
    <dgm:pt modelId="{7412B0B6-BC0E-4CCC-8C73-B00256AEC6E6}" type="pres">
      <dgm:prSet presAssocID="{F01489C5-2475-4A49-8BF2-DFAADE76125B}" presName="vertSpace2b" presStyleCnt="0"/>
      <dgm:spPr/>
    </dgm:pt>
    <dgm:pt modelId="{58642C5A-960C-48DF-BF5D-66E3AEEDCB03}" type="pres">
      <dgm:prSet presAssocID="{9080EFEE-722D-4599-AFBA-0543B7CB311A}" presName="thickLine" presStyleLbl="alignNode1" presStyleIdx="2" presStyleCnt="3"/>
      <dgm:spPr/>
    </dgm:pt>
    <dgm:pt modelId="{086932EF-FBE3-4AEC-9D73-A45C0030C855}" type="pres">
      <dgm:prSet presAssocID="{9080EFEE-722D-4599-AFBA-0543B7CB311A}" presName="horz1" presStyleCnt="0"/>
      <dgm:spPr/>
    </dgm:pt>
    <dgm:pt modelId="{E73981BE-A948-4B7D-8D46-ED062FFAECAD}" type="pres">
      <dgm:prSet presAssocID="{9080EFEE-722D-4599-AFBA-0543B7CB311A}" presName="tx1" presStyleLbl="revTx" presStyleIdx="8" presStyleCnt="13"/>
      <dgm:spPr/>
    </dgm:pt>
    <dgm:pt modelId="{7A2344FB-96C6-4C4F-A798-58886FFDECDC}" type="pres">
      <dgm:prSet presAssocID="{9080EFEE-722D-4599-AFBA-0543B7CB311A}" presName="vert1" presStyleCnt="0"/>
      <dgm:spPr/>
    </dgm:pt>
    <dgm:pt modelId="{ECB62513-CB56-43C3-BDC5-0768CD10A19D}" type="pres">
      <dgm:prSet presAssocID="{9BAA0396-3963-44E9-8368-FD496AC90F15}" presName="vertSpace2a" presStyleCnt="0"/>
      <dgm:spPr/>
    </dgm:pt>
    <dgm:pt modelId="{5CE41E90-3A98-4088-9428-5D9703E4F3F1}" type="pres">
      <dgm:prSet presAssocID="{9BAA0396-3963-44E9-8368-FD496AC90F15}" presName="horz2" presStyleCnt="0"/>
      <dgm:spPr/>
    </dgm:pt>
    <dgm:pt modelId="{8FA892F7-6758-4190-96AE-47B59EB8D086}" type="pres">
      <dgm:prSet presAssocID="{9BAA0396-3963-44E9-8368-FD496AC90F15}" presName="horzSpace2" presStyleCnt="0"/>
      <dgm:spPr/>
    </dgm:pt>
    <dgm:pt modelId="{AD27A6BC-A154-4FFD-BBC6-C1EEACEA73E2}" type="pres">
      <dgm:prSet presAssocID="{9BAA0396-3963-44E9-8368-FD496AC90F15}" presName="tx2" presStyleLbl="revTx" presStyleIdx="9" presStyleCnt="13"/>
      <dgm:spPr/>
    </dgm:pt>
    <dgm:pt modelId="{4F0FBE00-9025-4160-8321-330789ED1C0A}" type="pres">
      <dgm:prSet presAssocID="{9BAA0396-3963-44E9-8368-FD496AC90F15}" presName="vert2" presStyleCnt="0"/>
      <dgm:spPr/>
    </dgm:pt>
    <dgm:pt modelId="{02F77902-BC69-4717-ACAA-35D0E285FAD6}" type="pres">
      <dgm:prSet presAssocID="{9BAA0396-3963-44E9-8368-FD496AC90F15}" presName="thinLine2b" presStyleLbl="callout" presStyleIdx="6" presStyleCnt="10"/>
      <dgm:spPr/>
    </dgm:pt>
    <dgm:pt modelId="{AA06A00F-F370-4818-B934-ED79A2A3B3C5}" type="pres">
      <dgm:prSet presAssocID="{9BAA0396-3963-44E9-8368-FD496AC90F15}" presName="vertSpace2b" presStyleCnt="0"/>
      <dgm:spPr/>
    </dgm:pt>
    <dgm:pt modelId="{28393907-24DA-484E-8809-6FC11A9AED55}" type="pres">
      <dgm:prSet presAssocID="{267F3B39-E0A1-470B-80E2-174527705260}" presName="horz2" presStyleCnt="0"/>
      <dgm:spPr/>
    </dgm:pt>
    <dgm:pt modelId="{4570F4CA-36EF-42C4-95E6-701065556371}" type="pres">
      <dgm:prSet presAssocID="{267F3B39-E0A1-470B-80E2-174527705260}" presName="horzSpace2" presStyleCnt="0"/>
      <dgm:spPr/>
    </dgm:pt>
    <dgm:pt modelId="{D18B79B3-C729-4B6C-917A-1A5A1F7F0847}" type="pres">
      <dgm:prSet presAssocID="{267F3B39-E0A1-470B-80E2-174527705260}" presName="tx2" presStyleLbl="revTx" presStyleIdx="10" presStyleCnt="13"/>
      <dgm:spPr/>
    </dgm:pt>
    <dgm:pt modelId="{2BB07933-F724-4BAE-AF6C-55E7343F1F2E}" type="pres">
      <dgm:prSet presAssocID="{267F3B39-E0A1-470B-80E2-174527705260}" presName="vert2" presStyleCnt="0"/>
      <dgm:spPr/>
    </dgm:pt>
    <dgm:pt modelId="{37D35413-18A3-4DD3-A3E9-237E0248C6AD}" type="pres">
      <dgm:prSet presAssocID="{267F3B39-E0A1-470B-80E2-174527705260}" presName="thinLine2b" presStyleLbl="callout" presStyleIdx="7" presStyleCnt="10"/>
      <dgm:spPr/>
    </dgm:pt>
    <dgm:pt modelId="{ADD5D38B-40CD-4506-A5CF-F12AC6FF813C}" type="pres">
      <dgm:prSet presAssocID="{267F3B39-E0A1-470B-80E2-174527705260}" presName="vertSpace2b" presStyleCnt="0"/>
      <dgm:spPr/>
    </dgm:pt>
    <dgm:pt modelId="{B8ABD144-F5A6-415E-A1D1-F506773CBF77}" type="pres">
      <dgm:prSet presAssocID="{F99E1CEA-B5FF-4260-A08A-E5E3D6D3B582}" presName="horz2" presStyleCnt="0"/>
      <dgm:spPr/>
    </dgm:pt>
    <dgm:pt modelId="{007F6584-2A35-4838-B5F7-29059C66E6FB}" type="pres">
      <dgm:prSet presAssocID="{F99E1CEA-B5FF-4260-A08A-E5E3D6D3B582}" presName="horzSpace2" presStyleCnt="0"/>
      <dgm:spPr/>
    </dgm:pt>
    <dgm:pt modelId="{E647890C-600A-48A7-8A24-FB5AB39E56BB}" type="pres">
      <dgm:prSet presAssocID="{F99E1CEA-B5FF-4260-A08A-E5E3D6D3B582}" presName="tx2" presStyleLbl="revTx" presStyleIdx="11" presStyleCnt="13"/>
      <dgm:spPr/>
    </dgm:pt>
    <dgm:pt modelId="{3A448DB5-EAC7-4BA1-AB99-E3057DB8714E}" type="pres">
      <dgm:prSet presAssocID="{F99E1CEA-B5FF-4260-A08A-E5E3D6D3B582}" presName="vert2" presStyleCnt="0"/>
      <dgm:spPr/>
    </dgm:pt>
    <dgm:pt modelId="{DEF289DA-6C03-439B-AB67-CD39AD1659D1}" type="pres">
      <dgm:prSet presAssocID="{F99E1CEA-B5FF-4260-A08A-E5E3D6D3B582}" presName="thinLine2b" presStyleLbl="callout" presStyleIdx="8" presStyleCnt="10"/>
      <dgm:spPr/>
    </dgm:pt>
    <dgm:pt modelId="{FEA3093B-D71C-4386-A038-B9DD2A99C192}" type="pres">
      <dgm:prSet presAssocID="{F99E1CEA-B5FF-4260-A08A-E5E3D6D3B582}" presName="vertSpace2b" presStyleCnt="0"/>
      <dgm:spPr/>
    </dgm:pt>
    <dgm:pt modelId="{62092B0E-C70A-4D2A-AF5E-17590C9D6C0F}" type="pres">
      <dgm:prSet presAssocID="{D0C9563D-AF51-44AF-A948-96A621BFE284}" presName="horz2" presStyleCnt="0"/>
      <dgm:spPr/>
    </dgm:pt>
    <dgm:pt modelId="{3791E948-F9EC-496A-A83F-FAFA845C8248}" type="pres">
      <dgm:prSet presAssocID="{D0C9563D-AF51-44AF-A948-96A621BFE284}" presName="horzSpace2" presStyleCnt="0"/>
      <dgm:spPr/>
    </dgm:pt>
    <dgm:pt modelId="{C12758A4-97AA-4B76-8F1C-B7D9CA195A3E}" type="pres">
      <dgm:prSet presAssocID="{D0C9563D-AF51-44AF-A948-96A621BFE284}" presName="tx2" presStyleLbl="revTx" presStyleIdx="12" presStyleCnt="13"/>
      <dgm:spPr/>
    </dgm:pt>
    <dgm:pt modelId="{26BE7537-5DE4-4F91-BBF1-B4912511878E}" type="pres">
      <dgm:prSet presAssocID="{D0C9563D-AF51-44AF-A948-96A621BFE284}" presName="vert2" presStyleCnt="0"/>
      <dgm:spPr/>
    </dgm:pt>
    <dgm:pt modelId="{77DD66BA-C83B-437F-ACF3-FAFBE5057CAB}" type="pres">
      <dgm:prSet presAssocID="{D0C9563D-AF51-44AF-A948-96A621BFE284}" presName="thinLine2b" presStyleLbl="callout" presStyleIdx="9" presStyleCnt="10"/>
      <dgm:spPr/>
    </dgm:pt>
    <dgm:pt modelId="{2837ED89-8F8B-4927-9710-DB9C561F0853}" type="pres">
      <dgm:prSet presAssocID="{D0C9563D-AF51-44AF-A948-96A621BFE284}" presName="vertSpace2b" presStyleCnt="0"/>
      <dgm:spPr/>
    </dgm:pt>
  </dgm:ptLst>
  <dgm:cxnLst>
    <dgm:cxn modelId="{80F8B611-FE0A-415F-AAAD-C0C0322135E0}" type="presOf" srcId="{E08D2A38-A0CD-4C79-BCDD-43F7D779E2A8}" destId="{496BBA90-C5E6-46E1-AACF-EEF597DF26F1}" srcOrd="0" destOrd="0" presId="urn:microsoft.com/office/officeart/2008/layout/LinedList"/>
    <dgm:cxn modelId="{7D372F15-839A-4F20-B891-28538C87C335}" srcId="{B8ECA6FF-C01D-4B66-B09D-B09AE80EF08D}" destId="{F01489C5-2475-4A49-8BF2-DFAADE76125B}" srcOrd="2" destOrd="0" parTransId="{73079610-037A-4E5C-B6B0-530F0A779D97}" sibTransId="{4FB7A6A9-7C2F-48CD-9897-A0209D7D0882}"/>
    <dgm:cxn modelId="{C153121F-A062-43CA-8BE0-296EFA0A00DE}" srcId="{B8ECA6FF-C01D-4B66-B09D-B09AE80EF08D}" destId="{EA7A5FE3-6E8F-4613-AA77-3E4D999ED032}" srcOrd="0" destOrd="0" parTransId="{4179D9B5-5B73-40A3-B553-D0C3E782D0A2}" sibTransId="{35CDBD77-0921-4346-B18F-F6D3E459A887}"/>
    <dgm:cxn modelId="{F5F91E22-42F6-42BF-99E1-1AA94C228952}" type="presOf" srcId="{F01489C5-2475-4A49-8BF2-DFAADE76125B}" destId="{FA4F1062-A747-4B15-84D5-89FD1179FCA1}" srcOrd="0" destOrd="0" presId="urn:microsoft.com/office/officeart/2008/layout/LinedList"/>
    <dgm:cxn modelId="{4ADF4A22-033F-4296-B2CD-3D19437CE5BF}" srcId="{B8ECA6FF-C01D-4B66-B09D-B09AE80EF08D}" destId="{3639D8C0-A348-4C0C-A1A8-464F709E582B}" srcOrd="1" destOrd="0" parTransId="{ED761F0C-55F2-468B-A75B-A82043F72EB7}" sibTransId="{A0E02635-BE7A-49F8-915E-99697878E652}"/>
    <dgm:cxn modelId="{79C3A62B-19F9-4410-ADB6-6F4F56F4AE8D}" type="presOf" srcId="{F3B022A6-D0CC-480A-B878-2C72108170D9}" destId="{72AA2567-8385-4DF0-8F1C-753446FE8839}" srcOrd="0" destOrd="0" presId="urn:microsoft.com/office/officeart/2008/layout/LinedList"/>
    <dgm:cxn modelId="{79E7013A-28C7-403D-B5ED-93C3293BD419}" type="presOf" srcId="{D0C9563D-AF51-44AF-A948-96A621BFE284}" destId="{C12758A4-97AA-4B76-8F1C-B7D9CA195A3E}" srcOrd="0" destOrd="0" presId="urn:microsoft.com/office/officeart/2008/layout/LinedList"/>
    <dgm:cxn modelId="{0035173D-6EEC-4B39-A32F-5D5015DBD249}" srcId="{596161B3-7E92-4F9B-A90A-F7F1B74216A0}" destId="{D19BD1E7-CD64-4F22-ADB3-1A4FBB2F4ACD}" srcOrd="0" destOrd="0" parTransId="{9D9344FE-87FC-4E3B-9432-D3E00C3E4787}" sibTransId="{BFD8C9F4-DE13-4322-87F8-B01A520AD843}"/>
    <dgm:cxn modelId="{00652F63-B757-4F7C-B445-81D211FF34D2}" srcId="{596161B3-7E92-4F9B-A90A-F7F1B74216A0}" destId="{E08D2A38-A0CD-4C79-BCDD-43F7D779E2A8}" srcOrd="2" destOrd="0" parTransId="{6392245A-1EFD-45BE-AE41-F82BEF6B4DBA}" sibTransId="{7B366DE8-D18A-4CAB-894E-4BD5EAFB28F1}"/>
    <dgm:cxn modelId="{DBA3504C-2FE1-4C3C-B997-9D3F2FA3BED1}" type="presOf" srcId="{EA7A5FE3-6E8F-4613-AA77-3E4D999ED032}" destId="{9FBF3E8A-86C8-4FE5-AD54-2092D0902727}" srcOrd="0" destOrd="0" presId="urn:microsoft.com/office/officeart/2008/layout/LinedList"/>
    <dgm:cxn modelId="{EEDD4F6E-D947-46DD-B0E8-0322F1CF2F92}" type="presOf" srcId="{3639D8C0-A348-4C0C-A1A8-464F709E582B}" destId="{4614216B-6FBA-49BF-B9B1-BBFE65659E02}" srcOrd="0" destOrd="0" presId="urn:microsoft.com/office/officeart/2008/layout/LinedList"/>
    <dgm:cxn modelId="{9153F573-1BCB-4125-A4E3-D047529EC5E4}" srcId="{F3B022A6-D0CC-480A-B878-2C72108170D9}" destId="{B8ECA6FF-C01D-4B66-B09D-B09AE80EF08D}" srcOrd="1" destOrd="0" parTransId="{A1FE8634-C432-4110-936F-CF26B319F024}" sibTransId="{952CD9B1-569F-4F58-B758-362261A4C4A0}"/>
    <dgm:cxn modelId="{5D4D7C7D-0CF3-419F-8DCC-B07506806B5B}" srcId="{9080EFEE-722D-4599-AFBA-0543B7CB311A}" destId="{D0C9563D-AF51-44AF-A948-96A621BFE284}" srcOrd="3" destOrd="0" parTransId="{976B2729-BA55-476E-B3EF-F647206AFD7C}" sibTransId="{ABF26E60-42D7-4DCA-875E-FE6CB9A1A17D}"/>
    <dgm:cxn modelId="{E400018A-008E-4AA4-B011-72BA95110530}" srcId="{596161B3-7E92-4F9B-A90A-F7F1B74216A0}" destId="{8B5AFD13-285C-4E2E-AADD-36663BDC478C}" srcOrd="1" destOrd="0" parTransId="{F2BE2BD1-7100-40D8-8003-DCBB051CAAAC}" sibTransId="{FB426989-2433-4550-B97E-4A66C8F3445B}"/>
    <dgm:cxn modelId="{30728C99-F44C-4657-BD8C-17961D1449BE}" srcId="{F3B022A6-D0CC-480A-B878-2C72108170D9}" destId="{9080EFEE-722D-4599-AFBA-0543B7CB311A}" srcOrd="2" destOrd="0" parTransId="{AE438657-F390-40BF-8864-B79B754983B0}" sibTransId="{23A43920-D5AD-49A6-9FCA-3F411BF2D658}"/>
    <dgm:cxn modelId="{96FBBC99-3DB6-400E-B9BD-61B79EE4645C}" type="presOf" srcId="{9080EFEE-722D-4599-AFBA-0543B7CB311A}" destId="{E73981BE-A948-4B7D-8D46-ED062FFAECAD}" srcOrd="0" destOrd="0" presId="urn:microsoft.com/office/officeart/2008/layout/LinedList"/>
    <dgm:cxn modelId="{D0B03D9B-9193-44C3-9E18-B27C0F867DA5}" srcId="{9080EFEE-722D-4599-AFBA-0543B7CB311A}" destId="{9BAA0396-3963-44E9-8368-FD496AC90F15}" srcOrd="0" destOrd="0" parTransId="{945BF9F3-699F-4836-B8D4-ED63EAB28767}" sibTransId="{854ADB7D-D5A0-4754-B219-006D4ECAFB8A}"/>
    <dgm:cxn modelId="{28A5B99C-3DE8-4541-9725-9608EBDAA109}" type="presOf" srcId="{9BAA0396-3963-44E9-8368-FD496AC90F15}" destId="{AD27A6BC-A154-4FFD-BBC6-C1EEACEA73E2}" srcOrd="0" destOrd="0" presId="urn:microsoft.com/office/officeart/2008/layout/LinedList"/>
    <dgm:cxn modelId="{317B2AA2-12A2-49EB-B2B1-76A21192D7CD}" type="presOf" srcId="{596161B3-7E92-4F9B-A90A-F7F1B74216A0}" destId="{36550ED0-D262-49C5-9F4C-A92D6C1B82AD}" srcOrd="0" destOrd="0" presId="urn:microsoft.com/office/officeart/2008/layout/LinedList"/>
    <dgm:cxn modelId="{C3F073CB-83BA-4A43-9D8C-622084B14BE9}" srcId="{F3B022A6-D0CC-480A-B878-2C72108170D9}" destId="{596161B3-7E92-4F9B-A90A-F7F1B74216A0}" srcOrd="0" destOrd="0" parTransId="{F908F68A-4E81-4A35-AE3C-09102A00C044}" sibTransId="{7ADB5BC2-ADEB-4C7D-99E9-97B7FE51E2ED}"/>
    <dgm:cxn modelId="{3BEEC2CD-BE34-4032-8E5C-31DA2C7B9ED1}" type="presOf" srcId="{D19BD1E7-CD64-4F22-ADB3-1A4FBB2F4ACD}" destId="{E701444E-C75A-489C-B007-EB535FB81F84}" srcOrd="0" destOrd="0" presId="urn:microsoft.com/office/officeart/2008/layout/LinedList"/>
    <dgm:cxn modelId="{74455CD3-9D87-418B-AB0C-190A9C2DA254}" type="presOf" srcId="{F99E1CEA-B5FF-4260-A08A-E5E3D6D3B582}" destId="{E647890C-600A-48A7-8A24-FB5AB39E56BB}" srcOrd="0" destOrd="0" presId="urn:microsoft.com/office/officeart/2008/layout/LinedList"/>
    <dgm:cxn modelId="{BCA2EDD7-3D91-4F08-B2DB-599D9EA7C727}" type="presOf" srcId="{8B5AFD13-285C-4E2E-AADD-36663BDC478C}" destId="{CF90361D-ADA8-4570-AA32-BB0958EE235A}" srcOrd="0" destOrd="0" presId="urn:microsoft.com/office/officeart/2008/layout/LinedList"/>
    <dgm:cxn modelId="{71B305DA-9131-4F42-B0BD-38427D5894F8}" type="presOf" srcId="{B8ECA6FF-C01D-4B66-B09D-B09AE80EF08D}" destId="{F76BDB92-A313-4393-A0EC-4ED14484A1AC}" srcOrd="0" destOrd="0" presId="urn:microsoft.com/office/officeart/2008/layout/LinedList"/>
    <dgm:cxn modelId="{FEB168E4-701D-41A2-BA8A-3752C41938A9}" srcId="{9080EFEE-722D-4599-AFBA-0543B7CB311A}" destId="{F99E1CEA-B5FF-4260-A08A-E5E3D6D3B582}" srcOrd="2" destOrd="0" parTransId="{56447E29-37C0-4137-BB9C-A5970841B0C2}" sibTransId="{34B36C7A-CB41-4BC4-92BB-0DE568E7BE1E}"/>
    <dgm:cxn modelId="{41BE17E5-B68D-42E2-B67F-220C5C19E166}" type="presOf" srcId="{267F3B39-E0A1-470B-80E2-174527705260}" destId="{D18B79B3-C729-4B6C-917A-1A5A1F7F0847}" srcOrd="0" destOrd="0" presId="urn:microsoft.com/office/officeart/2008/layout/LinedList"/>
    <dgm:cxn modelId="{42B1D4F0-BB8D-4ACE-A7FA-7867D79B0936}" srcId="{9080EFEE-722D-4599-AFBA-0543B7CB311A}" destId="{267F3B39-E0A1-470B-80E2-174527705260}" srcOrd="1" destOrd="0" parTransId="{6952D935-24C6-4987-8BBC-E100B18A84DB}" sibTransId="{D4C665B8-59E6-4E16-AD7A-F6CB7E0153FF}"/>
    <dgm:cxn modelId="{BD047E1B-510E-4D4E-BE0D-BDBAC4506321}" type="presParOf" srcId="{72AA2567-8385-4DF0-8F1C-753446FE8839}" destId="{A264AEED-99CF-4D23-B569-385081C22EAD}" srcOrd="0" destOrd="0" presId="urn:microsoft.com/office/officeart/2008/layout/LinedList"/>
    <dgm:cxn modelId="{7F675BB1-41DD-454A-AF6A-8C5CBD12C0B8}" type="presParOf" srcId="{72AA2567-8385-4DF0-8F1C-753446FE8839}" destId="{4197AD8C-181A-456A-9654-0C2701BD756C}" srcOrd="1" destOrd="0" presId="urn:microsoft.com/office/officeart/2008/layout/LinedList"/>
    <dgm:cxn modelId="{C9D435C9-2D6F-4741-A4D7-23DEE34EFF56}" type="presParOf" srcId="{4197AD8C-181A-456A-9654-0C2701BD756C}" destId="{36550ED0-D262-49C5-9F4C-A92D6C1B82AD}" srcOrd="0" destOrd="0" presId="urn:microsoft.com/office/officeart/2008/layout/LinedList"/>
    <dgm:cxn modelId="{371C2FB1-77C6-4972-B30E-6B188DC869C3}" type="presParOf" srcId="{4197AD8C-181A-456A-9654-0C2701BD756C}" destId="{D6D13931-F46A-4FE2-84DD-B5EDAE5EE44C}" srcOrd="1" destOrd="0" presId="urn:microsoft.com/office/officeart/2008/layout/LinedList"/>
    <dgm:cxn modelId="{5DF1A5D1-D97A-476F-BA35-824135E6EF3D}" type="presParOf" srcId="{D6D13931-F46A-4FE2-84DD-B5EDAE5EE44C}" destId="{747B604A-60AB-4E2B-AEA6-CEB9C1C4D80C}" srcOrd="0" destOrd="0" presId="urn:microsoft.com/office/officeart/2008/layout/LinedList"/>
    <dgm:cxn modelId="{69EEAAD5-8DB8-484A-AA32-7EB2CF6847EA}" type="presParOf" srcId="{D6D13931-F46A-4FE2-84DD-B5EDAE5EE44C}" destId="{2EE674FF-2EE9-413C-8FBD-10C6247A0387}" srcOrd="1" destOrd="0" presId="urn:microsoft.com/office/officeart/2008/layout/LinedList"/>
    <dgm:cxn modelId="{926D0D9A-EB13-46A1-AC10-442175B90257}" type="presParOf" srcId="{2EE674FF-2EE9-413C-8FBD-10C6247A0387}" destId="{50E47522-8F5B-4F9F-8EA1-C6BDF2E36F32}" srcOrd="0" destOrd="0" presId="urn:microsoft.com/office/officeart/2008/layout/LinedList"/>
    <dgm:cxn modelId="{CA299315-7B39-41F1-8F07-6D24C479A0D6}" type="presParOf" srcId="{2EE674FF-2EE9-413C-8FBD-10C6247A0387}" destId="{E701444E-C75A-489C-B007-EB535FB81F84}" srcOrd="1" destOrd="0" presId="urn:microsoft.com/office/officeart/2008/layout/LinedList"/>
    <dgm:cxn modelId="{8520BA67-478C-458D-9EAE-0CBDFAD3C5F4}" type="presParOf" srcId="{2EE674FF-2EE9-413C-8FBD-10C6247A0387}" destId="{C4475F23-37D9-45F1-8B5C-E40EEF7ECB60}" srcOrd="2" destOrd="0" presId="urn:microsoft.com/office/officeart/2008/layout/LinedList"/>
    <dgm:cxn modelId="{71610EF8-EA31-4001-936B-12D836B85193}" type="presParOf" srcId="{D6D13931-F46A-4FE2-84DD-B5EDAE5EE44C}" destId="{58104768-E8AC-454D-B20D-6B2A0508147C}" srcOrd="2" destOrd="0" presId="urn:microsoft.com/office/officeart/2008/layout/LinedList"/>
    <dgm:cxn modelId="{B15360E1-ABE8-4AF8-A6CD-607C1AA2DD36}" type="presParOf" srcId="{D6D13931-F46A-4FE2-84DD-B5EDAE5EE44C}" destId="{377B8A8B-87B8-42B7-AAF6-E2ED4A9C1D29}" srcOrd="3" destOrd="0" presId="urn:microsoft.com/office/officeart/2008/layout/LinedList"/>
    <dgm:cxn modelId="{69A94FC2-7B51-4905-A3CB-DBB843A2B8D2}" type="presParOf" srcId="{D6D13931-F46A-4FE2-84DD-B5EDAE5EE44C}" destId="{082860B1-7282-46C7-BE20-FB8972C8ADC7}" srcOrd="4" destOrd="0" presId="urn:microsoft.com/office/officeart/2008/layout/LinedList"/>
    <dgm:cxn modelId="{A465517A-1303-433D-BAC8-DF3ECD6B42E4}" type="presParOf" srcId="{082860B1-7282-46C7-BE20-FB8972C8ADC7}" destId="{B535A4C2-C94B-4A26-9756-D8BE11DC0FF0}" srcOrd="0" destOrd="0" presId="urn:microsoft.com/office/officeart/2008/layout/LinedList"/>
    <dgm:cxn modelId="{301C6324-2357-4872-949D-E77A7F53B0F6}" type="presParOf" srcId="{082860B1-7282-46C7-BE20-FB8972C8ADC7}" destId="{CF90361D-ADA8-4570-AA32-BB0958EE235A}" srcOrd="1" destOrd="0" presId="urn:microsoft.com/office/officeart/2008/layout/LinedList"/>
    <dgm:cxn modelId="{9ABFCF22-1DFF-4521-A766-9E18E8A0FB38}" type="presParOf" srcId="{082860B1-7282-46C7-BE20-FB8972C8ADC7}" destId="{5F3427F6-60C8-41A2-BE0B-3039DC62972D}" srcOrd="2" destOrd="0" presId="urn:microsoft.com/office/officeart/2008/layout/LinedList"/>
    <dgm:cxn modelId="{9913CF3C-8D58-4C71-8E66-5B6BA3A419FA}" type="presParOf" srcId="{D6D13931-F46A-4FE2-84DD-B5EDAE5EE44C}" destId="{B111DFCF-2DD0-4ED0-8FC9-538668711BBA}" srcOrd="5" destOrd="0" presId="urn:microsoft.com/office/officeart/2008/layout/LinedList"/>
    <dgm:cxn modelId="{F52CFB66-F58A-4447-8223-BEA60B345689}" type="presParOf" srcId="{D6D13931-F46A-4FE2-84DD-B5EDAE5EE44C}" destId="{11DBDBD5-B333-4795-BB5B-E5B765E43947}" srcOrd="6" destOrd="0" presId="urn:microsoft.com/office/officeart/2008/layout/LinedList"/>
    <dgm:cxn modelId="{D9B3DFD0-377B-4026-800B-1599659C8A17}" type="presParOf" srcId="{D6D13931-F46A-4FE2-84DD-B5EDAE5EE44C}" destId="{19869301-8E4D-44E2-9A87-0E53B079204E}" srcOrd="7" destOrd="0" presId="urn:microsoft.com/office/officeart/2008/layout/LinedList"/>
    <dgm:cxn modelId="{5808C328-B9BC-4425-BC75-2DB7DFE83651}" type="presParOf" srcId="{19869301-8E4D-44E2-9A87-0E53B079204E}" destId="{B018642C-5FAE-4DB7-976A-F2E4131E470C}" srcOrd="0" destOrd="0" presId="urn:microsoft.com/office/officeart/2008/layout/LinedList"/>
    <dgm:cxn modelId="{884EC8C9-4BD6-4A46-A0AC-9A7B83DC2123}" type="presParOf" srcId="{19869301-8E4D-44E2-9A87-0E53B079204E}" destId="{496BBA90-C5E6-46E1-AACF-EEF597DF26F1}" srcOrd="1" destOrd="0" presId="urn:microsoft.com/office/officeart/2008/layout/LinedList"/>
    <dgm:cxn modelId="{8C1A24FE-78C7-4BE4-A571-87EC8DC01F21}" type="presParOf" srcId="{19869301-8E4D-44E2-9A87-0E53B079204E}" destId="{81F8C057-C41A-451B-8BC9-9D13D0A175D0}" srcOrd="2" destOrd="0" presId="urn:microsoft.com/office/officeart/2008/layout/LinedList"/>
    <dgm:cxn modelId="{0C980AC5-7EE8-4285-A1DD-14F93B851873}" type="presParOf" srcId="{D6D13931-F46A-4FE2-84DD-B5EDAE5EE44C}" destId="{5C3715F3-15C7-4C44-ADCC-4F8AB5195FCF}" srcOrd="8" destOrd="0" presId="urn:microsoft.com/office/officeart/2008/layout/LinedList"/>
    <dgm:cxn modelId="{FB1225FA-49B7-4C16-A19B-6A1A8E2D1399}" type="presParOf" srcId="{D6D13931-F46A-4FE2-84DD-B5EDAE5EE44C}" destId="{CC262498-0DAD-42D7-A796-736999A54E38}" srcOrd="9" destOrd="0" presId="urn:microsoft.com/office/officeart/2008/layout/LinedList"/>
    <dgm:cxn modelId="{4AD733A4-2242-46C1-8046-91909008BA39}" type="presParOf" srcId="{72AA2567-8385-4DF0-8F1C-753446FE8839}" destId="{0B504F5A-FF1C-45C4-9E0D-DB15581AD256}" srcOrd="2" destOrd="0" presId="urn:microsoft.com/office/officeart/2008/layout/LinedList"/>
    <dgm:cxn modelId="{FABB4316-CCBA-4F2E-8266-D7F8BF9159C2}" type="presParOf" srcId="{72AA2567-8385-4DF0-8F1C-753446FE8839}" destId="{6D327CBE-767E-491D-AF87-904A77EE15EE}" srcOrd="3" destOrd="0" presId="urn:microsoft.com/office/officeart/2008/layout/LinedList"/>
    <dgm:cxn modelId="{8728B4E9-6A81-4196-AD95-0169F4315965}" type="presParOf" srcId="{6D327CBE-767E-491D-AF87-904A77EE15EE}" destId="{F76BDB92-A313-4393-A0EC-4ED14484A1AC}" srcOrd="0" destOrd="0" presId="urn:microsoft.com/office/officeart/2008/layout/LinedList"/>
    <dgm:cxn modelId="{F988DD64-1238-4BB4-84A4-38F573397B2A}" type="presParOf" srcId="{6D327CBE-767E-491D-AF87-904A77EE15EE}" destId="{EF176C14-443D-462A-9E1B-B9A7A2E257F5}" srcOrd="1" destOrd="0" presId="urn:microsoft.com/office/officeart/2008/layout/LinedList"/>
    <dgm:cxn modelId="{F4A9C303-32B9-42FD-87A5-53C4B7A0C69F}" type="presParOf" srcId="{EF176C14-443D-462A-9E1B-B9A7A2E257F5}" destId="{B9A5828C-9497-489C-A2E5-230CEF7744C8}" srcOrd="0" destOrd="0" presId="urn:microsoft.com/office/officeart/2008/layout/LinedList"/>
    <dgm:cxn modelId="{1A3B3C30-893B-4648-A013-2430FF6199A4}" type="presParOf" srcId="{EF176C14-443D-462A-9E1B-B9A7A2E257F5}" destId="{14270577-204D-431B-9BF3-2F00E1D41B73}" srcOrd="1" destOrd="0" presId="urn:microsoft.com/office/officeart/2008/layout/LinedList"/>
    <dgm:cxn modelId="{E4633B4B-8BDF-4885-AAAF-A9F1C60761C9}" type="presParOf" srcId="{14270577-204D-431B-9BF3-2F00E1D41B73}" destId="{9DEFC3CD-43FD-4627-9F03-C49B6EEAEE90}" srcOrd="0" destOrd="0" presId="urn:microsoft.com/office/officeart/2008/layout/LinedList"/>
    <dgm:cxn modelId="{EDE4EED7-F3DB-4833-8A60-342807007072}" type="presParOf" srcId="{14270577-204D-431B-9BF3-2F00E1D41B73}" destId="{9FBF3E8A-86C8-4FE5-AD54-2092D0902727}" srcOrd="1" destOrd="0" presId="urn:microsoft.com/office/officeart/2008/layout/LinedList"/>
    <dgm:cxn modelId="{14179CA8-600F-4A87-A037-3B9006586B85}" type="presParOf" srcId="{14270577-204D-431B-9BF3-2F00E1D41B73}" destId="{C5738E2E-0EED-4695-B875-2A456F068562}" srcOrd="2" destOrd="0" presId="urn:microsoft.com/office/officeart/2008/layout/LinedList"/>
    <dgm:cxn modelId="{ED7413A3-CD97-43C1-9F14-6EFD53FE621B}" type="presParOf" srcId="{EF176C14-443D-462A-9E1B-B9A7A2E257F5}" destId="{CF483148-AC17-4272-9691-D1358A9D5CC2}" srcOrd="2" destOrd="0" presId="urn:microsoft.com/office/officeart/2008/layout/LinedList"/>
    <dgm:cxn modelId="{D9022B63-8A64-441B-8EFA-DA482FAAB0A4}" type="presParOf" srcId="{EF176C14-443D-462A-9E1B-B9A7A2E257F5}" destId="{6B3681F0-36B2-4073-A20D-8C756D36FDA1}" srcOrd="3" destOrd="0" presId="urn:microsoft.com/office/officeart/2008/layout/LinedList"/>
    <dgm:cxn modelId="{8E94AF95-2620-4A68-867E-F1D29B1C2BF5}" type="presParOf" srcId="{EF176C14-443D-462A-9E1B-B9A7A2E257F5}" destId="{E75F264A-5650-4730-B442-4F2F0AA17016}" srcOrd="4" destOrd="0" presId="urn:microsoft.com/office/officeart/2008/layout/LinedList"/>
    <dgm:cxn modelId="{78FC5171-D986-4798-87F2-A8CEF3E13819}" type="presParOf" srcId="{E75F264A-5650-4730-B442-4F2F0AA17016}" destId="{CA591EFA-583B-4AFD-960B-28268DA65889}" srcOrd="0" destOrd="0" presId="urn:microsoft.com/office/officeart/2008/layout/LinedList"/>
    <dgm:cxn modelId="{F074DF23-045A-4728-A573-6084378B9DC4}" type="presParOf" srcId="{E75F264A-5650-4730-B442-4F2F0AA17016}" destId="{4614216B-6FBA-49BF-B9B1-BBFE65659E02}" srcOrd="1" destOrd="0" presId="urn:microsoft.com/office/officeart/2008/layout/LinedList"/>
    <dgm:cxn modelId="{0DB0FE66-2A3B-4861-8B7F-205614A16CB2}" type="presParOf" srcId="{E75F264A-5650-4730-B442-4F2F0AA17016}" destId="{9B49876A-62A8-4DF8-BEE0-2C010E24F935}" srcOrd="2" destOrd="0" presId="urn:microsoft.com/office/officeart/2008/layout/LinedList"/>
    <dgm:cxn modelId="{2528F05F-8652-4F20-A893-C5A3893D240E}" type="presParOf" srcId="{EF176C14-443D-462A-9E1B-B9A7A2E257F5}" destId="{47976988-A6AC-482E-BB2E-D52C3B74B93D}" srcOrd="5" destOrd="0" presId="urn:microsoft.com/office/officeart/2008/layout/LinedList"/>
    <dgm:cxn modelId="{CB952401-50FA-4446-A359-CA3D0EE41260}" type="presParOf" srcId="{EF176C14-443D-462A-9E1B-B9A7A2E257F5}" destId="{1A6B96D7-4CBE-4708-830A-66CE653A5ABF}" srcOrd="6" destOrd="0" presId="urn:microsoft.com/office/officeart/2008/layout/LinedList"/>
    <dgm:cxn modelId="{03A2F6FB-A6A6-4542-AD42-A5F928653AD5}" type="presParOf" srcId="{EF176C14-443D-462A-9E1B-B9A7A2E257F5}" destId="{0C7D8C78-4370-4411-8FDD-C7D3DB867197}" srcOrd="7" destOrd="0" presId="urn:microsoft.com/office/officeart/2008/layout/LinedList"/>
    <dgm:cxn modelId="{8A382AC9-9A13-40A6-8267-A4F0BC92D019}" type="presParOf" srcId="{0C7D8C78-4370-4411-8FDD-C7D3DB867197}" destId="{0004CC0D-7302-42B8-996E-1AE026A51D2D}" srcOrd="0" destOrd="0" presId="urn:microsoft.com/office/officeart/2008/layout/LinedList"/>
    <dgm:cxn modelId="{22808274-2FC7-4E22-8A75-D9DAABBC08A5}" type="presParOf" srcId="{0C7D8C78-4370-4411-8FDD-C7D3DB867197}" destId="{FA4F1062-A747-4B15-84D5-89FD1179FCA1}" srcOrd="1" destOrd="0" presId="urn:microsoft.com/office/officeart/2008/layout/LinedList"/>
    <dgm:cxn modelId="{3D0FCC38-4173-414E-8F47-2F7F09B443F3}" type="presParOf" srcId="{0C7D8C78-4370-4411-8FDD-C7D3DB867197}" destId="{EE998709-C5F7-433A-9FA4-6772C578260D}" srcOrd="2" destOrd="0" presId="urn:microsoft.com/office/officeart/2008/layout/LinedList"/>
    <dgm:cxn modelId="{2620835B-2FD1-45EA-BF6E-D38D103FEAF8}" type="presParOf" srcId="{EF176C14-443D-462A-9E1B-B9A7A2E257F5}" destId="{AF5C7DE3-095A-4847-9F91-657096D4F1E1}" srcOrd="8" destOrd="0" presId="urn:microsoft.com/office/officeart/2008/layout/LinedList"/>
    <dgm:cxn modelId="{CE75D1C0-D845-4749-9C95-8C90B5D5BEA5}" type="presParOf" srcId="{EF176C14-443D-462A-9E1B-B9A7A2E257F5}" destId="{7412B0B6-BC0E-4CCC-8C73-B00256AEC6E6}" srcOrd="9" destOrd="0" presId="urn:microsoft.com/office/officeart/2008/layout/LinedList"/>
    <dgm:cxn modelId="{D825099D-CDB3-4165-AF39-6952DF8D05A5}" type="presParOf" srcId="{72AA2567-8385-4DF0-8F1C-753446FE8839}" destId="{58642C5A-960C-48DF-BF5D-66E3AEEDCB03}" srcOrd="4" destOrd="0" presId="urn:microsoft.com/office/officeart/2008/layout/LinedList"/>
    <dgm:cxn modelId="{E1F5C106-A348-4D7A-B435-454A3F2F9456}" type="presParOf" srcId="{72AA2567-8385-4DF0-8F1C-753446FE8839}" destId="{086932EF-FBE3-4AEC-9D73-A45C0030C855}" srcOrd="5" destOrd="0" presId="urn:microsoft.com/office/officeart/2008/layout/LinedList"/>
    <dgm:cxn modelId="{8D538421-3F7E-4A36-8CCA-805F8D10B73C}" type="presParOf" srcId="{086932EF-FBE3-4AEC-9D73-A45C0030C855}" destId="{E73981BE-A948-4B7D-8D46-ED062FFAECAD}" srcOrd="0" destOrd="0" presId="urn:microsoft.com/office/officeart/2008/layout/LinedList"/>
    <dgm:cxn modelId="{8648C4BD-D5FC-45A3-847A-301A7E53BA2F}" type="presParOf" srcId="{086932EF-FBE3-4AEC-9D73-A45C0030C855}" destId="{7A2344FB-96C6-4C4F-A798-58886FFDECDC}" srcOrd="1" destOrd="0" presId="urn:microsoft.com/office/officeart/2008/layout/LinedList"/>
    <dgm:cxn modelId="{511AEDA7-575C-4D2E-934A-1C2BD4F60A1E}" type="presParOf" srcId="{7A2344FB-96C6-4C4F-A798-58886FFDECDC}" destId="{ECB62513-CB56-43C3-BDC5-0768CD10A19D}" srcOrd="0" destOrd="0" presId="urn:microsoft.com/office/officeart/2008/layout/LinedList"/>
    <dgm:cxn modelId="{5A5B6198-73B0-4BBC-8568-C65DFCDFE9E5}" type="presParOf" srcId="{7A2344FB-96C6-4C4F-A798-58886FFDECDC}" destId="{5CE41E90-3A98-4088-9428-5D9703E4F3F1}" srcOrd="1" destOrd="0" presId="urn:microsoft.com/office/officeart/2008/layout/LinedList"/>
    <dgm:cxn modelId="{92A7A8DB-9DBA-4090-843E-52677DE33203}" type="presParOf" srcId="{5CE41E90-3A98-4088-9428-5D9703E4F3F1}" destId="{8FA892F7-6758-4190-96AE-47B59EB8D086}" srcOrd="0" destOrd="0" presId="urn:microsoft.com/office/officeart/2008/layout/LinedList"/>
    <dgm:cxn modelId="{849C6E5E-F572-4FB6-8F50-BE8ACBAF7185}" type="presParOf" srcId="{5CE41E90-3A98-4088-9428-5D9703E4F3F1}" destId="{AD27A6BC-A154-4FFD-BBC6-C1EEACEA73E2}" srcOrd="1" destOrd="0" presId="urn:microsoft.com/office/officeart/2008/layout/LinedList"/>
    <dgm:cxn modelId="{B48D7BFE-A076-4AD3-B0D5-FDFC44242047}" type="presParOf" srcId="{5CE41E90-3A98-4088-9428-5D9703E4F3F1}" destId="{4F0FBE00-9025-4160-8321-330789ED1C0A}" srcOrd="2" destOrd="0" presId="urn:microsoft.com/office/officeart/2008/layout/LinedList"/>
    <dgm:cxn modelId="{3AC1FC52-6A52-4002-A54A-876A22497644}" type="presParOf" srcId="{7A2344FB-96C6-4C4F-A798-58886FFDECDC}" destId="{02F77902-BC69-4717-ACAA-35D0E285FAD6}" srcOrd="2" destOrd="0" presId="urn:microsoft.com/office/officeart/2008/layout/LinedList"/>
    <dgm:cxn modelId="{A4DEAA6B-3DAF-4D26-929B-BA3B6C2D9B2A}" type="presParOf" srcId="{7A2344FB-96C6-4C4F-A798-58886FFDECDC}" destId="{AA06A00F-F370-4818-B934-ED79A2A3B3C5}" srcOrd="3" destOrd="0" presId="urn:microsoft.com/office/officeart/2008/layout/LinedList"/>
    <dgm:cxn modelId="{524648A8-11B4-461C-8579-64FE60F65E42}" type="presParOf" srcId="{7A2344FB-96C6-4C4F-A798-58886FFDECDC}" destId="{28393907-24DA-484E-8809-6FC11A9AED55}" srcOrd="4" destOrd="0" presId="urn:microsoft.com/office/officeart/2008/layout/LinedList"/>
    <dgm:cxn modelId="{2AAEDD14-A6CE-4503-AC6F-503F0A5DC915}" type="presParOf" srcId="{28393907-24DA-484E-8809-6FC11A9AED55}" destId="{4570F4CA-36EF-42C4-95E6-701065556371}" srcOrd="0" destOrd="0" presId="urn:microsoft.com/office/officeart/2008/layout/LinedList"/>
    <dgm:cxn modelId="{755ECC45-97F9-4D87-83F5-FC44B4561C7D}" type="presParOf" srcId="{28393907-24DA-484E-8809-6FC11A9AED55}" destId="{D18B79B3-C729-4B6C-917A-1A5A1F7F0847}" srcOrd="1" destOrd="0" presId="urn:microsoft.com/office/officeart/2008/layout/LinedList"/>
    <dgm:cxn modelId="{FB8B5830-6EF0-4AE1-87C4-188238BAE76D}" type="presParOf" srcId="{28393907-24DA-484E-8809-6FC11A9AED55}" destId="{2BB07933-F724-4BAE-AF6C-55E7343F1F2E}" srcOrd="2" destOrd="0" presId="urn:microsoft.com/office/officeart/2008/layout/LinedList"/>
    <dgm:cxn modelId="{398CF3A5-C59F-41A2-BA09-85AAEC6ECB0A}" type="presParOf" srcId="{7A2344FB-96C6-4C4F-A798-58886FFDECDC}" destId="{37D35413-18A3-4DD3-A3E9-237E0248C6AD}" srcOrd="5" destOrd="0" presId="urn:microsoft.com/office/officeart/2008/layout/LinedList"/>
    <dgm:cxn modelId="{E452B9EF-659A-4B25-9834-C431DEE76ABA}" type="presParOf" srcId="{7A2344FB-96C6-4C4F-A798-58886FFDECDC}" destId="{ADD5D38B-40CD-4506-A5CF-F12AC6FF813C}" srcOrd="6" destOrd="0" presId="urn:microsoft.com/office/officeart/2008/layout/LinedList"/>
    <dgm:cxn modelId="{BA434B88-3123-407F-BD60-1B6A750DDF23}" type="presParOf" srcId="{7A2344FB-96C6-4C4F-A798-58886FFDECDC}" destId="{B8ABD144-F5A6-415E-A1D1-F506773CBF77}" srcOrd="7" destOrd="0" presId="urn:microsoft.com/office/officeart/2008/layout/LinedList"/>
    <dgm:cxn modelId="{77003619-9977-4A39-9581-455CC3E5823D}" type="presParOf" srcId="{B8ABD144-F5A6-415E-A1D1-F506773CBF77}" destId="{007F6584-2A35-4838-B5F7-29059C66E6FB}" srcOrd="0" destOrd="0" presId="urn:microsoft.com/office/officeart/2008/layout/LinedList"/>
    <dgm:cxn modelId="{B7257FE6-DB1F-4EC1-AE6A-9E22AE5B9943}" type="presParOf" srcId="{B8ABD144-F5A6-415E-A1D1-F506773CBF77}" destId="{E647890C-600A-48A7-8A24-FB5AB39E56BB}" srcOrd="1" destOrd="0" presId="urn:microsoft.com/office/officeart/2008/layout/LinedList"/>
    <dgm:cxn modelId="{E805C8B8-D508-449E-98E4-AE491143334C}" type="presParOf" srcId="{B8ABD144-F5A6-415E-A1D1-F506773CBF77}" destId="{3A448DB5-EAC7-4BA1-AB99-E3057DB8714E}" srcOrd="2" destOrd="0" presId="urn:microsoft.com/office/officeart/2008/layout/LinedList"/>
    <dgm:cxn modelId="{DE559282-C38F-44E1-834A-1DA226A699C5}" type="presParOf" srcId="{7A2344FB-96C6-4C4F-A798-58886FFDECDC}" destId="{DEF289DA-6C03-439B-AB67-CD39AD1659D1}" srcOrd="8" destOrd="0" presId="urn:microsoft.com/office/officeart/2008/layout/LinedList"/>
    <dgm:cxn modelId="{183DE50B-FFBE-4FB5-8E8B-E0D84682E0CC}" type="presParOf" srcId="{7A2344FB-96C6-4C4F-A798-58886FFDECDC}" destId="{FEA3093B-D71C-4386-A038-B9DD2A99C192}" srcOrd="9" destOrd="0" presId="urn:microsoft.com/office/officeart/2008/layout/LinedList"/>
    <dgm:cxn modelId="{7AB4791E-6A5A-4D90-9178-92FE6D181EAC}" type="presParOf" srcId="{7A2344FB-96C6-4C4F-A798-58886FFDECDC}" destId="{62092B0E-C70A-4D2A-AF5E-17590C9D6C0F}" srcOrd="10" destOrd="0" presId="urn:microsoft.com/office/officeart/2008/layout/LinedList"/>
    <dgm:cxn modelId="{50FC93F4-C989-430E-AB79-A65EDCCDAEA9}" type="presParOf" srcId="{62092B0E-C70A-4D2A-AF5E-17590C9D6C0F}" destId="{3791E948-F9EC-496A-A83F-FAFA845C8248}" srcOrd="0" destOrd="0" presId="urn:microsoft.com/office/officeart/2008/layout/LinedList"/>
    <dgm:cxn modelId="{14DC86CF-A124-409A-B569-1EAE139BEA33}" type="presParOf" srcId="{62092B0E-C70A-4D2A-AF5E-17590C9D6C0F}" destId="{C12758A4-97AA-4B76-8F1C-B7D9CA195A3E}" srcOrd="1" destOrd="0" presId="urn:microsoft.com/office/officeart/2008/layout/LinedList"/>
    <dgm:cxn modelId="{6D68F076-0F86-4A93-80B6-E41AFB6550D7}" type="presParOf" srcId="{62092B0E-C70A-4D2A-AF5E-17590C9D6C0F}" destId="{26BE7537-5DE4-4F91-BBF1-B4912511878E}" srcOrd="2" destOrd="0" presId="urn:microsoft.com/office/officeart/2008/layout/LinedList"/>
    <dgm:cxn modelId="{82DC104D-0562-4EA5-9EB0-E03EF22FFCA4}" type="presParOf" srcId="{7A2344FB-96C6-4C4F-A798-58886FFDECDC}" destId="{77DD66BA-C83B-437F-ACF3-FAFBE5057CAB}" srcOrd="11" destOrd="0" presId="urn:microsoft.com/office/officeart/2008/layout/LinedList"/>
    <dgm:cxn modelId="{102FB808-075B-49F7-BE9D-8B54B5D68CEF}" type="presParOf" srcId="{7A2344FB-96C6-4C4F-A798-58886FFDECDC}" destId="{2837ED89-8F8B-4927-9710-DB9C561F0853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0E614-E765-43F7-9FC7-1E454B7C55CB}">
      <dsp:nvSpPr>
        <dsp:cNvPr id="0" name=""/>
        <dsp:cNvSpPr/>
      </dsp:nvSpPr>
      <dsp:spPr>
        <a:xfrm>
          <a:off x="0" y="3451"/>
          <a:ext cx="321803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48E94-95E4-4C4E-B04A-094DB5AEA0E2}">
      <dsp:nvSpPr>
        <dsp:cNvPr id="0" name=""/>
        <dsp:cNvSpPr/>
      </dsp:nvSpPr>
      <dsp:spPr>
        <a:xfrm>
          <a:off x="0" y="3451"/>
          <a:ext cx="643606" cy="23537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AF0E0E"/>
              </a:solidFill>
              <a:latin typeface="Arial Narrow" panose="020B0606020202030204" pitchFamily="34" charset="0"/>
            </a:rPr>
            <a:t>Conditions &amp; Site  Access</a:t>
          </a:r>
        </a:p>
      </dsp:txBody>
      <dsp:txXfrm>
        <a:off x="0" y="3451"/>
        <a:ext cx="643606" cy="2353708"/>
      </dsp:txXfrm>
    </dsp:sp>
    <dsp:sp modelId="{5CB2C4EE-547F-4E6D-8544-E70A097E0945}">
      <dsp:nvSpPr>
        <dsp:cNvPr id="0" name=""/>
        <dsp:cNvSpPr/>
      </dsp:nvSpPr>
      <dsp:spPr>
        <a:xfrm>
          <a:off x="691876" y="31119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latin typeface="Arial Narrow" panose="020B0606020202030204" pitchFamily="34" charset="0"/>
            </a:rPr>
            <a:t>Inspect site for mud, soft ground, and winter damage</a:t>
          </a:r>
        </a:p>
      </dsp:txBody>
      <dsp:txXfrm>
        <a:off x="691876" y="31119"/>
        <a:ext cx="2526154" cy="553374"/>
      </dsp:txXfrm>
    </dsp:sp>
    <dsp:sp modelId="{77BE5460-F8C1-4749-BCED-EAC1534ACE96}">
      <dsp:nvSpPr>
        <dsp:cNvPr id="0" name=""/>
        <dsp:cNvSpPr/>
      </dsp:nvSpPr>
      <dsp:spPr>
        <a:xfrm>
          <a:off x="643606" y="584494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1550D1-E65D-4E8E-9D80-C70794E65443}">
      <dsp:nvSpPr>
        <dsp:cNvPr id="0" name=""/>
        <dsp:cNvSpPr/>
      </dsp:nvSpPr>
      <dsp:spPr>
        <a:xfrm>
          <a:off x="691876" y="612162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latin typeface="Arial Narrow" panose="020B0606020202030204" pitchFamily="34" charset="0"/>
            </a:rPr>
            <a:t>Confirm access roads are stable and passable</a:t>
          </a:r>
        </a:p>
      </dsp:txBody>
      <dsp:txXfrm>
        <a:off x="691876" y="612162"/>
        <a:ext cx="2526154" cy="553374"/>
      </dsp:txXfrm>
    </dsp:sp>
    <dsp:sp modelId="{41C83A76-11B9-437A-823C-BDE20343B7C1}">
      <dsp:nvSpPr>
        <dsp:cNvPr id="0" name=""/>
        <dsp:cNvSpPr/>
      </dsp:nvSpPr>
      <dsp:spPr>
        <a:xfrm>
          <a:off x="643606" y="1165537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9DF19-3465-456C-B9D8-C22CC6D80D6E}">
      <dsp:nvSpPr>
        <dsp:cNvPr id="0" name=""/>
        <dsp:cNvSpPr/>
      </dsp:nvSpPr>
      <dsp:spPr>
        <a:xfrm>
          <a:off x="691876" y="1193206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latin typeface="Arial Narrow" panose="020B0606020202030204" pitchFamily="34" charset="0"/>
            </a:rPr>
            <a:t>Plan ground protection if conditions are still wet</a:t>
          </a:r>
        </a:p>
      </dsp:txBody>
      <dsp:txXfrm>
        <a:off x="691876" y="1193206"/>
        <a:ext cx="2526154" cy="553374"/>
      </dsp:txXfrm>
    </dsp:sp>
    <dsp:sp modelId="{EA66AC29-108B-4700-91FB-EA6D96F1A8EB}">
      <dsp:nvSpPr>
        <dsp:cNvPr id="0" name=""/>
        <dsp:cNvSpPr/>
      </dsp:nvSpPr>
      <dsp:spPr>
        <a:xfrm>
          <a:off x="643606" y="1746580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BF2A3-E24A-4AE7-8ADE-9831B3625EB2}">
      <dsp:nvSpPr>
        <dsp:cNvPr id="0" name=""/>
        <dsp:cNvSpPr/>
      </dsp:nvSpPr>
      <dsp:spPr>
        <a:xfrm>
          <a:off x="691876" y="1774249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kern="1200" dirty="0">
              <a:latin typeface="Arial Narrow" panose="020B0606020202030204" pitchFamily="34" charset="0"/>
            </a:rPr>
            <a:t>Identify drainage issues or standing waste</a:t>
          </a:r>
        </a:p>
      </dsp:txBody>
      <dsp:txXfrm>
        <a:off x="691876" y="1774249"/>
        <a:ext cx="2526154" cy="553374"/>
      </dsp:txXfrm>
    </dsp:sp>
    <dsp:sp modelId="{F8CB8FAC-AA52-4FE2-B56D-99D164594A59}">
      <dsp:nvSpPr>
        <dsp:cNvPr id="0" name=""/>
        <dsp:cNvSpPr/>
      </dsp:nvSpPr>
      <dsp:spPr>
        <a:xfrm>
          <a:off x="643606" y="2327623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5E3D4-D0A5-4FD5-B8BD-06CEADF5DA9C}">
      <dsp:nvSpPr>
        <dsp:cNvPr id="0" name=""/>
        <dsp:cNvSpPr/>
      </dsp:nvSpPr>
      <dsp:spPr>
        <a:xfrm>
          <a:off x="0" y="2357159"/>
          <a:ext cx="321803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B14F8A-55AA-41E5-B6CC-7C31213BEE2F}">
      <dsp:nvSpPr>
        <dsp:cNvPr id="0" name=""/>
        <dsp:cNvSpPr/>
      </dsp:nvSpPr>
      <dsp:spPr>
        <a:xfrm>
          <a:off x="0" y="2357159"/>
          <a:ext cx="643606" cy="23537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AF0E0E"/>
              </a:solidFill>
              <a:latin typeface="Arial Narrow" panose="020B0606020202030204" pitchFamily="34" charset="0"/>
            </a:rPr>
            <a:t>Earthmoving &amp; Site Prep</a:t>
          </a:r>
        </a:p>
      </dsp:txBody>
      <dsp:txXfrm>
        <a:off x="0" y="2357159"/>
        <a:ext cx="643606" cy="2353708"/>
      </dsp:txXfrm>
    </dsp:sp>
    <dsp:sp modelId="{733EF0CB-DBD4-43E6-9F66-3DC5E208CDE2}">
      <dsp:nvSpPr>
        <dsp:cNvPr id="0" name=""/>
        <dsp:cNvSpPr/>
      </dsp:nvSpPr>
      <dsp:spPr>
        <a:xfrm>
          <a:off x="691876" y="2384828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Confirm excavation areas are marked and cleared</a:t>
          </a:r>
        </a:p>
      </dsp:txBody>
      <dsp:txXfrm>
        <a:off x="691876" y="2384828"/>
        <a:ext cx="2526154" cy="553374"/>
      </dsp:txXfrm>
    </dsp:sp>
    <dsp:sp modelId="{31694F35-7504-4379-8EFE-57A6F5D6B8DE}">
      <dsp:nvSpPr>
        <dsp:cNvPr id="0" name=""/>
        <dsp:cNvSpPr/>
      </dsp:nvSpPr>
      <dsp:spPr>
        <a:xfrm>
          <a:off x="643606" y="2938202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A76380-5A6F-413B-82EB-6AFC2483B09D}">
      <dsp:nvSpPr>
        <dsp:cNvPr id="0" name=""/>
        <dsp:cNvSpPr/>
      </dsp:nvSpPr>
      <dsp:spPr>
        <a:xfrm>
          <a:off x="691876" y="2965871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Inspect trench areas for collapse risk after freeze/thaw</a:t>
          </a:r>
        </a:p>
      </dsp:txBody>
      <dsp:txXfrm>
        <a:off x="691876" y="2965871"/>
        <a:ext cx="2526154" cy="553374"/>
      </dsp:txXfrm>
    </dsp:sp>
    <dsp:sp modelId="{F1C44B77-8891-4F7F-8010-B56014A865E6}">
      <dsp:nvSpPr>
        <dsp:cNvPr id="0" name=""/>
        <dsp:cNvSpPr/>
      </dsp:nvSpPr>
      <dsp:spPr>
        <a:xfrm>
          <a:off x="643606" y="3519245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67A052-CC51-410E-900E-02CF2D2AE032}">
      <dsp:nvSpPr>
        <dsp:cNvPr id="0" name=""/>
        <dsp:cNvSpPr/>
      </dsp:nvSpPr>
      <dsp:spPr>
        <a:xfrm>
          <a:off x="691876" y="3546914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Plan grading and leveling work</a:t>
          </a:r>
        </a:p>
      </dsp:txBody>
      <dsp:txXfrm>
        <a:off x="691876" y="3546914"/>
        <a:ext cx="2526154" cy="553374"/>
      </dsp:txXfrm>
    </dsp:sp>
    <dsp:sp modelId="{CD4BD932-1082-41EB-ABBA-3228A977D3A6}">
      <dsp:nvSpPr>
        <dsp:cNvPr id="0" name=""/>
        <dsp:cNvSpPr/>
      </dsp:nvSpPr>
      <dsp:spPr>
        <a:xfrm>
          <a:off x="643606" y="4100288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E9101E-2C5E-4273-86F1-2AE5DE1D7247}">
      <dsp:nvSpPr>
        <dsp:cNvPr id="0" name=""/>
        <dsp:cNvSpPr/>
      </dsp:nvSpPr>
      <dsp:spPr>
        <a:xfrm>
          <a:off x="691876" y="4127957"/>
          <a:ext cx="2526154" cy="553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Schedule equipment needed for early </a:t>
          </a:r>
          <a:r>
            <a:rPr lang="en-US" sz="1400" kern="1200">
              <a:latin typeface="Arial Narrow" panose="020B0606020202030204" pitchFamily="34" charset="0"/>
            </a:rPr>
            <a:t>site work</a:t>
          </a:r>
          <a:endParaRPr lang="en-US" sz="1400" kern="1200" dirty="0">
            <a:latin typeface="Arial Narrow" panose="020B0606020202030204" pitchFamily="34" charset="0"/>
          </a:endParaRPr>
        </a:p>
      </dsp:txBody>
      <dsp:txXfrm>
        <a:off x="691876" y="4127957"/>
        <a:ext cx="2526154" cy="553374"/>
      </dsp:txXfrm>
    </dsp:sp>
    <dsp:sp modelId="{E48AA89D-3E14-4C87-A938-1783BD8CBA97}">
      <dsp:nvSpPr>
        <dsp:cNvPr id="0" name=""/>
        <dsp:cNvSpPr/>
      </dsp:nvSpPr>
      <dsp:spPr>
        <a:xfrm>
          <a:off x="643606" y="4681331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DA7037-5A6A-4239-80C6-767505A956E5}">
      <dsp:nvSpPr>
        <dsp:cNvPr id="0" name=""/>
        <dsp:cNvSpPr/>
      </dsp:nvSpPr>
      <dsp:spPr>
        <a:xfrm>
          <a:off x="0" y="4710868"/>
          <a:ext cx="321803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2DF5A9-F6D3-475B-921C-B544E485AF6C}">
      <dsp:nvSpPr>
        <dsp:cNvPr id="0" name=""/>
        <dsp:cNvSpPr/>
      </dsp:nvSpPr>
      <dsp:spPr>
        <a:xfrm>
          <a:off x="0" y="4710868"/>
          <a:ext cx="643606" cy="23537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AF0E0E"/>
              </a:solidFill>
              <a:latin typeface="Arial Narrow" panose="020B0606020202030204" pitchFamily="34" charset="0"/>
            </a:rPr>
            <a:t>Productivity &amp; Safety</a:t>
          </a:r>
        </a:p>
      </dsp:txBody>
      <dsp:txXfrm>
        <a:off x="0" y="4710868"/>
        <a:ext cx="643606" cy="2353708"/>
      </dsp:txXfrm>
    </dsp:sp>
    <dsp:sp modelId="{F12E304F-29DD-46E6-B6D9-B6FE9CC21025}">
      <dsp:nvSpPr>
        <dsp:cNvPr id="0" name=""/>
        <dsp:cNvSpPr/>
      </dsp:nvSpPr>
      <dsp:spPr>
        <a:xfrm>
          <a:off x="691876" y="4747644"/>
          <a:ext cx="2526154" cy="735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Plan how materials will be moved across site efficiently</a:t>
          </a:r>
        </a:p>
      </dsp:txBody>
      <dsp:txXfrm>
        <a:off x="691876" y="4747644"/>
        <a:ext cx="2526154" cy="735533"/>
      </dsp:txXfrm>
    </dsp:sp>
    <dsp:sp modelId="{ABB710F6-C27B-49AC-ABAD-AE02696AD45F}">
      <dsp:nvSpPr>
        <dsp:cNvPr id="0" name=""/>
        <dsp:cNvSpPr/>
      </dsp:nvSpPr>
      <dsp:spPr>
        <a:xfrm>
          <a:off x="643606" y="5483178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FDC62-473A-488F-A64F-C9FD8133CFC4}">
      <dsp:nvSpPr>
        <dsp:cNvPr id="0" name=""/>
        <dsp:cNvSpPr/>
      </dsp:nvSpPr>
      <dsp:spPr>
        <a:xfrm>
          <a:off x="691876" y="5519955"/>
          <a:ext cx="2526154" cy="735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Confirm lifting equipment for framing, steel, or materials</a:t>
          </a:r>
        </a:p>
      </dsp:txBody>
      <dsp:txXfrm>
        <a:off x="691876" y="5519955"/>
        <a:ext cx="2526154" cy="735533"/>
      </dsp:txXfrm>
    </dsp:sp>
    <dsp:sp modelId="{0EB6EDDC-2B30-4EB2-A601-4E89F46F39A5}">
      <dsp:nvSpPr>
        <dsp:cNvPr id="0" name=""/>
        <dsp:cNvSpPr/>
      </dsp:nvSpPr>
      <dsp:spPr>
        <a:xfrm>
          <a:off x="643606" y="6255489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17C0F-7F09-4BB9-8633-6EEA4C8C1F5C}">
      <dsp:nvSpPr>
        <dsp:cNvPr id="0" name=""/>
        <dsp:cNvSpPr/>
      </dsp:nvSpPr>
      <dsp:spPr>
        <a:xfrm>
          <a:off x="691876" y="6292266"/>
          <a:ext cx="2526154" cy="7355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Ensure operators have safe access to elevated work areas</a:t>
          </a:r>
        </a:p>
      </dsp:txBody>
      <dsp:txXfrm>
        <a:off x="691876" y="6292266"/>
        <a:ext cx="2526154" cy="735533"/>
      </dsp:txXfrm>
    </dsp:sp>
    <dsp:sp modelId="{F3CA01CC-F675-4D50-90DE-D8F8F4788E41}">
      <dsp:nvSpPr>
        <dsp:cNvPr id="0" name=""/>
        <dsp:cNvSpPr/>
      </dsp:nvSpPr>
      <dsp:spPr>
        <a:xfrm>
          <a:off x="643606" y="7027800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64AEED-99CF-4D23-B569-385081C22EAD}">
      <dsp:nvSpPr>
        <dsp:cNvPr id="0" name=""/>
        <dsp:cNvSpPr/>
      </dsp:nvSpPr>
      <dsp:spPr>
        <a:xfrm>
          <a:off x="0" y="2883"/>
          <a:ext cx="321803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50ED0-D262-49C5-9F4C-A92D6C1B82AD}">
      <dsp:nvSpPr>
        <dsp:cNvPr id="0" name=""/>
        <dsp:cNvSpPr/>
      </dsp:nvSpPr>
      <dsp:spPr>
        <a:xfrm>
          <a:off x="0" y="2883"/>
          <a:ext cx="643606" cy="1966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AF0E0E"/>
              </a:solidFill>
              <a:latin typeface="Arial Narrow" panose="020B0606020202030204" pitchFamily="34" charset="0"/>
            </a:rPr>
            <a:t>Power, Pumping &amp; Site</a:t>
          </a:r>
        </a:p>
      </dsp:txBody>
      <dsp:txXfrm>
        <a:off x="0" y="2883"/>
        <a:ext cx="643606" cy="1966474"/>
      </dsp:txXfrm>
    </dsp:sp>
    <dsp:sp modelId="{E701444E-C75A-489C-B007-EB535FB81F84}">
      <dsp:nvSpPr>
        <dsp:cNvPr id="0" name=""/>
        <dsp:cNvSpPr/>
      </dsp:nvSpPr>
      <dsp:spPr>
        <a:xfrm>
          <a:off x="691876" y="33609"/>
          <a:ext cx="2526154" cy="61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Plan temporary power needs</a:t>
          </a:r>
        </a:p>
      </dsp:txBody>
      <dsp:txXfrm>
        <a:off x="691876" y="33609"/>
        <a:ext cx="2526154" cy="614523"/>
      </dsp:txXfrm>
    </dsp:sp>
    <dsp:sp modelId="{58104768-E8AC-454D-B20D-6B2A0508147C}">
      <dsp:nvSpPr>
        <dsp:cNvPr id="0" name=""/>
        <dsp:cNvSpPr/>
      </dsp:nvSpPr>
      <dsp:spPr>
        <a:xfrm>
          <a:off x="643606" y="648132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90361D-ADA8-4570-AA32-BB0958EE235A}">
      <dsp:nvSpPr>
        <dsp:cNvPr id="0" name=""/>
        <dsp:cNvSpPr/>
      </dsp:nvSpPr>
      <dsp:spPr>
        <a:xfrm>
          <a:off x="691876" y="678859"/>
          <a:ext cx="2526154" cy="61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Remove water accumulation from thaw and spring rains</a:t>
          </a:r>
        </a:p>
      </dsp:txBody>
      <dsp:txXfrm>
        <a:off x="691876" y="678859"/>
        <a:ext cx="2526154" cy="614523"/>
      </dsp:txXfrm>
    </dsp:sp>
    <dsp:sp modelId="{B111DFCF-2DD0-4ED0-8FC9-538668711BBA}">
      <dsp:nvSpPr>
        <dsp:cNvPr id="0" name=""/>
        <dsp:cNvSpPr/>
      </dsp:nvSpPr>
      <dsp:spPr>
        <a:xfrm>
          <a:off x="643606" y="1293382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6BBA90-C5E6-46E1-AACF-EEF597DF26F1}">
      <dsp:nvSpPr>
        <dsp:cNvPr id="0" name=""/>
        <dsp:cNvSpPr/>
      </dsp:nvSpPr>
      <dsp:spPr>
        <a:xfrm>
          <a:off x="691876" y="1324108"/>
          <a:ext cx="2526154" cy="61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Ensure dust control readiness</a:t>
          </a:r>
        </a:p>
      </dsp:txBody>
      <dsp:txXfrm>
        <a:off x="691876" y="1324108"/>
        <a:ext cx="2526154" cy="614523"/>
      </dsp:txXfrm>
    </dsp:sp>
    <dsp:sp modelId="{5C3715F3-15C7-4C44-ADCC-4F8AB5195FCF}">
      <dsp:nvSpPr>
        <dsp:cNvPr id="0" name=""/>
        <dsp:cNvSpPr/>
      </dsp:nvSpPr>
      <dsp:spPr>
        <a:xfrm>
          <a:off x="643606" y="1938631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04F5A-FF1C-45C4-9E0D-DB15581AD256}">
      <dsp:nvSpPr>
        <dsp:cNvPr id="0" name=""/>
        <dsp:cNvSpPr/>
      </dsp:nvSpPr>
      <dsp:spPr>
        <a:xfrm>
          <a:off x="0" y="1969358"/>
          <a:ext cx="321803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BDB92-A313-4393-A0EC-4ED14484A1AC}">
      <dsp:nvSpPr>
        <dsp:cNvPr id="0" name=""/>
        <dsp:cNvSpPr/>
      </dsp:nvSpPr>
      <dsp:spPr>
        <a:xfrm>
          <a:off x="0" y="1969358"/>
          <a:ext cx="643606" cy="1966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AF0E0E"/>
              </a:solidFill>
              <a:latin typeface="Arial Narrow" panose="020B0606020202030204" pitchFamily="34" charset="0"/>
            </a:rPr>
            <a:t>Equipment Readiness</a:t>
          </a:r>
        </a:p>
      </dsp:txBody>
      <dsp:txXfrm>
        <a:off x="0" y="1969358"/>
        <a:ext cx="643606" cy="1966474"/>
      </dsp:txXfrm>
    </dsp:sp>
    <dsp:sp modelId="{9FBF3E8A-86C8-4FE5-AD54-2092D0902727}">
      <dsp:nvSpPr>
        <dsp:cNvPr id="0" name=""/>
        <dsp:cNvSpPr/>
      </dsp:nvSpPr>
      <dsp:spPr>
        <a:xfrm>
          <a:off x="691876" y="2000084"/>
          <a:ext cx="2526154" cy="61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Inspect owned equipment for winter damage</a:t>
          </a:r>
        </a:p>
      </dsp:txBody>
      <dsp:txXfrm>
        <a:off x="691876" y="2000084"/>
        <a:ext cx="2526154" cy="614523"/>
      </dsp:txXfrm>
    </dsp:sp>
    <dsp:sp modelId="{CF483148-AC17-4272-9691-D1358A9D5CC2}">
      <dsp:nvSpPr>
        <dsp:cNvPr id="0" name=""/>
        <dsp:cNvSpPr/>
      </dsp:nvSpPr>
      <dsp:spPr>
        <a:xfrm>
          <a:off x="643606" y="2614607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14216B-6FBA-49BF-B9B1-BBFE65659E02}">
      <dsp:nvSpPr>
        <dsp:cNvPr id="0" name=""/>
        <dsp:cNvSpPr/>
      </dsp:nvSpPr>
      <dsp:spPr>
        <a:xfrm>
          <a:off x="691876" y="2645333"/>
          <a:ext cx="2526154" cy="61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Confirm maintenance and service needs are up to date</a:t>
          </a:r>
        </a:p>
      </dsp:txBody>
      <dsp:txXfrm>
        <a:off x="691876" y="2645333"/>
        <a:ext cx="2526154" cy="614523"/>
      </dsp:txXfrm>
    </dsp:sp>
    <dsp:sp modelId="{47976988-A6AC-482E-BB2E-D52C3B74B93D}">
      <dsp:nvSpPr>
        <dsp:cNvPr id="0" name=""/>
        <dsp:cNvSpPr/>
      </dsp:nvSpPr>
      <dsp:spPr>
        <a:xfrm>
          <a:off x="643606" y="3259857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4F1062-A747-4B15-84D5-89FD1179FCA1}">
      <dsp:nvSpPr>
        <dsp:cNvPr id="0" name=""/>
        <dsp:cNvSpPr/>
      </dsp:nvSpPr>
      <dsp:spPr>
        <a:xfrm>
          <a:off x="691876" y="3290583"/>
          <a:ext cx="2526154" cy="6145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Identify equipment gaps before work begins</a:t>
          </a:r>
        </a:p>
      </dsp:txBody>
      <dsp:txXfrm>
        <a:off x="691876" y="3290583"/>
        <a:ext cx="2526154" cy="614523"/>
      </dsp:txXfrm>
    </dsp:sp>
    <dsp:sp modelId="{AF5C7DE3-095A-4847-9F91-657096D4F1E1}">
      <dsp:nvSpPr>
        <dsp:cNvPr id="0" name=""/>
        <dsp:cNvSpPr/>
      </dsp:nvSpPr>
      <dsp:spPr>
        <a:xfrm>
          <a:off x="643606" y="3905106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42C5A-960C-48DF-BF5D-66E3AEEDCB03}">
      <dsp:nvSpPr>
        <dsp:cNvPr id="0" name=""/>
        <dsp:cNvSpPr/>
      </dsp:nvSpPr>
      <dsp:spPr>
        <a:xfrm>
          <a:off x="0" y="3935832"/>
          <a:ext cx="321803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981BE-A948-4B7D-8D46-ED062FFAECAD}">
      <dsp:nvSpPr>
        <dsp:cNvPr id="0" name=""/>
        <dsp:cNvSpPr/>
      </dsp:nvSpPr>
      <dsp:spPr>
        <a:xfrm>
          <a:off x="0" y="3935832"/>
          <a:ext cx="643606" cy="1966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rgbClr val="AF0E0E"/>
              </a:solidFill>
              <a:latin typeface="Arial Narrow" panose="020B0606020202030204" pitchFamily="34" charset="0"/>
            </a:rPr>
            <a:t>Safety &amp; Readiness</a:t>
          </a:r>
        </a:p>
      </dsp:txBody>
      <dsp:txXfrm>
        <a:off x="0" y="3935832"/>
        <a:ext cx="643606" cy="1966474"/>
      </dsp:txXfrm>
    </dsp:sp>
    <dsp:sp modelId="{AD27A6BC-A154-4FFD-BBC6-C1EEACEA73E2}">
      <dsp:nvSpPr>
        <dsp:cNvPr id="0" name=""/>
        <dsp:cNvSpPr/>
      </dsp:nvSpPr>
      <dsp:spPr>
        <a:xfrm>
          <a:off x="691876" y="3958949"/>
          <a:ext cx="2526154" cy="462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 dirty="0">
              <a:latin typeface="Arial Narrow" panose="020B0606020202030204" pitchFamily="34" charset="0"/>
            </a:rPr>
            <a:t>Confirm safe access and walkways</a:t>
          </a:r>
        </a:p>
      </dsp:txBody>
      <dsp:txXfrm>
        <a:off x="691876" y="3958949"/>
        <a:ext cx="2526154" cy="462332"/>
      </dsp:txXfrm>
    </dsp:sp>
    <dsp:sp modelId="{02F77902-BC69-4717-ACAA-35D0E285FAD6}">
      <dsp:nvSpPr>
        <dsp:cNvPr id="0" name=""/>
        <dsp:cNvSpPr/>
      </dsp:nvSpPr>
      <dsp:spPr>
        <a:xfrm>
          <a:off x="643606" y="4421282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8B79B3-C729-4B6C-917A-1A5A1F7F0847}">
      <dsp:nvSpPr>
        <dsp:cNvPr id="0" name=""/>
        <dsp:cNvSpPr/>
      </dsp:nvSpPr>
      <dsp:spPr>
        <a:xfrm>
          <a:off x="691876" y="4444398"/>
          <a:ext cx="2526154" cy="462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>
              <a:latin typeface="Arial Narrow" panose="020B0606020202030204" pitchFamily="34" charset="0"/>
            </a:rPr>
            <a:t>Check trench safety compliance</a:t>
          </a:r>
          <a:endParaRPr lang="en-US" sz="1400" kern="1200" dirty="0">
            <a:latin typeface="Arial Narrow" panose="020B0606020202030204" pitchFamily="34" charset="0"/>
          </a:endParaRPr>
        </a:p>
      </dsp:txBody>
      <dsp:txXfrm>
        <a:off x="691876" y="4444398"/>
        <a:ext cx="2526154" cy="462332"/>
      </dsp:txXfrm>
    </dsp:sp>
    <dsp:sp modelId="{37D35413-18A3-4DD3-A3E9-237E0248C6AD}">
      <dsp:nvSpPr>
        <dsp:cNvPr id="0" name=""/>
        <dsp:cNvSpPr/>
      </dsp:nvSpPr>
      <dsp:spPr>
        <a:xfrm>
          <a:off x="643606" y="4906731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47890C-600A-48A7-8A24-FB5AB39E56BB}">
      <dsp:nvSpPr>
        <dsp:cNvPr id="0" name=""/>
        <dsp:cNvSpPr/>
      </dsp:nvSpPr>
      <dsp:spPr>
        <a:xfrm>
          <a:off x="691876" y="4929848"/>
          <a:ext cx="2526154" cy="462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>
              <a:latin typeface="Arial Narrow" panose="020B0606020202030204" pitchFamily="34" charset="0"/>
            </a:rPr>
            <a:t>Ensure crews have proper access equipment</a:t>
          </a:r>
          <a:endParaRPr lang="en-US" sz="1400" kern="1200" dirty="0">
            <a:latin typeface="Arial Narrow" panose="020B0606020202030204" pitchFamily="34" charset="0"/>
          </a:endParaRPr>
        </a:p>
      </dsp:txBody>
      <dsp:txXfrm>
        <a:off x="691876" y="4929848"/>
        <a:ext cx="2526154" cy="462332"/>
      </dsp:txXfrm>
    </dsp:sp>
    <dsp:sp modelId="{DEF289DA-6C03-439B-AB67-CD39AD1659D1}">
      <dsp:nvSpPr>
        <dsp:cNvPr id="0" name=""/>
        <dsp:cNvSpPr/>
      </dsp:nvSpPr>
      <dsp:spPr>
        <a:xfrm>
          <a:off x="643606" y="5392181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2758A4-97AA-4B76-8F1C-B7D9CA195A3E}">
      <dsp:nvSpPr>
        <dsp:cNvPr id="0" name=""/>
        <dsp:cNvSpPr/>
      </dsp:nvSpPr>
      <dsp:spPr>
        <a:xfrm>
          <a:off x="691876" y="5415297"/>
          <a:ext cx="2526154" cy="462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n-US" sz="1400" kern="1200">
              <a:latin typeface="Arial Narrow" panose="020B0606020202030204" pitchFamily="34" charset="0"/>
            </a:rPr>
            <a:t>Review lifting plans and equipment needs</a:t>
          </a:r>
          <a:endParaRPr lang="en-US" sz="1400" kern="1200" dirty="0">
            <a:latin typeface="Arial Narrow" panose="020B0606020202030204" pitchFamily="34" charset="0"/>
          </a:endParaRPr>
        </a:p>
      </dsp:txBody>
      <dsp:txXfrm>
        <a:off x="691876" y="5415297"/>
        <a:ext cx="2526154" cy="462332"/>
      </dsp:txXfrm>
    </dsp:sp>
    <dsp:sp modelId="{77DD66BA-C83B-437F-ACF3-FAFBE5057CAB}">
      <dsp:nvSpPr>
        <dsp:cNvPr id="0" name=""/>
        <dsp:cNvSpPr/>
      </dsp:nvSpPr>
      <dsp:spPr>
        <a:xfrm>
          <a:off x="643606" y="5877630"/>
          <a:ext cx="2574424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1CFAF-1BD3-4574-83E3-A23A0404F32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7113" y="1163638"/>
            <a:ext cx="242887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05DDF-5756-42C0-B9DF-C089750EF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14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2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5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0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36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0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3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46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0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AAD99E-68C9-46CF-9258-CADF0D74EED1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219B29-0DB8-4998-A650-DA7703ACC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67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microsoft.com/office/2007/relationships/hdphoto" Target="../media/hdphoto1.wdp"/><Relationship Id="rId1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21" Type="http://schemas.openxmlformats.org/officeDocument/2006/relationships/image" Target="../media/image8.png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17" Type="http://schemas.openxmlformats.org/officeDocument/2006/relationships/image" Target="../media/image5.png"/><Relationship Id="rId2" Type="http://schemas.openxmlformats.org/officeDocument/2006/relationships/diagramData" Target="../diagrams/data1.xml"/><Relationship Id="rId16" Type="http://schemas.openxmlformats.org/officeDocument/2006/relationships/image" Target="../media/image4.png"/><Relationship Id="rId20" Type="http://schemas.microsoft.com/office/2007/relationships/hdphoto" Target="../media/hdphoto2.wdp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image" Target="../media/image11.jpeg"/><Relationship Id="rId5" Type="http://schemas.openxmlformats.org/officeDocument/2006/relationships/diagramColors" Target="../diagrams/colors1.xml"/><Relationship Id="rId15" Type="http://schemas.openxmlformats.org/officeDocument/2006/relationships/image" Target="../media/image3.png"/><Relationship Id="rId23" Type="http://schemas.openxmlformats.org/officeDocument/2006/relationships/image" Target="../media/image10.png"/><Relationship Id="rId10" Type="http://schemas.openxmlformats.org/officeDocument/2006/relationships/diagramColors" Target="../diagrams/colors2.xml"/><Relationship Id="rId19" Type="http://schemas.openxmlformats.org/officeDocument/2006/relationships/image" Target="../media/image7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image" Target="../media/image2.png"/><Relationship Id="rId2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42F6C-9D7A-4397-5C3E-3FB072C54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701871-11E0-575D-AC9D-916AD3A6C0D9}"/>
              </a:ext>
            </a:extLst>
          </p:cNvPr>
          <p:cNvSpPr/>
          <p:nvPr/>
        </p:nvSpPr>
        <p:spPr>
          <a:xfrm>
            <a:off x="3313" y="9655073"/>
            <a:ext cx="7772399" cy="403328"/>
          </a:xfrm>
          <a:prstGeom prst="rect">
            <a:avLst/>
          </a:prstGeom>
          <a:solidFill>
            <a:srgbClr val="F0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03EC9ED7-B2D5-4242-9418-CAF64BC3A07D}"/>
              </a:ext>
            </a:extLst>
          </p:cNvPr>
          <p:cNvSpPr/>
          <p:nvPr/>
        </p:nvSpPr>
        <p:spPr>
          <a:xfrm rot="16200000">
            <a:off x="4410500" y="6686562"/>
            <a:ext cx="4187687" cy="2555989"/>
          </a:xfrm>
          <a:prstGeom prst="rtTriangle">
            <a:avLst/>
          </a:prstGeom>
          <a:gradFill>
            <a:gsLst>
              <a:gs pos="0">
                <a:srgbClr val="F0EDED"/>
              </a:gs>
              <a:gs pos="51000">
                <a:srgbClr val="F0EDED"/>
              </a:gs>
              <a:gs pos="8300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28A3E9-F717-3EFF-47B9-64F100BC0722}"/>
              </a:ext>
            </a:extLst>
          </p:cNvPr>
          <p:cNvSpPr/>
          <p:nvPr/>
        </p:nvSpPr>
        <p:spPr>
          <a:xfrm>
            <a:off x="0" y="0"/>
            <a:ext cx="7782339" cy="1757784"/>
          </a:xfrm>
          <a:prstGeom prst="rect">
            <a:avLst/>
          </a:prstGeom>
          <a:gradFill>
            <a:gsLst>
              <a:gs pos="0">
                <a:srgbClr val="F0EDED"/>
              </a:gs>
              <a:gs pos="37000">
                <a:srgbClr val="F0EDED"/>
              </a:gs>
              <a:gs pos="83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992CF-A700-0248-3B26-4904AB3F77A3}"/>
              </a:ext>
            </a:extLst>
          </p:cNvPr>
          <p:cNvSpPr/>
          <p:nvPr/>
        </p:nvSpPr>
        <p:spPr>
          <a:xfrm>
            <a:off x="1" y="338794"/>
            <a:ext cx="3048000" cy="403327"/>
          </a:xfrm>
          <a:prstGeom prst="rect">
            <a:avLst/>
          </a:prstGeom>
          <a:solidFill>
            <a:srgbClr val="AF0E0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0E9D4F-7D49-921A-188A-0F50B151812F}"/>
              </a:ext>
            </a:extLst>
          </p:cNvPr>
          <p:cNvSpPr txBox="1"/>
          <p:nvPr/>
        </p:nvSpPr>
        <p:spPr>
          <a:xfrm>
            <a:off x="301487" y="338795"/>
            <a:ext cx="77823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</a:rPr>
              <a:t>Spring Jobsite Prep Checklist      </a:t>
            </a:r>
            <a:r>
              <a:rPr lang="en-US" dirty="0">
                <a:latin typeface="Arial Narrow" panose="020B0606020202030204" pitchFamily="34" charset="0"/>
              </a:rPr>
              <a:t>For Contractors, Builders &amp; Excavation Companies</a:t>
            </a:r>
            <a:endParaRPr lang="en-US" dirty="0">
              <a:effectLst/>
              <a:latin typeface="Arial Narrow" panose="020B0606020202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0C871E-BCCD-1D77-4AAB-79BD43BF6C59}"/>
              </a:ext>
            </a:extLst>
          </p:cNvPr>
          <p:cNvSpPr txBox="1"/>
          <p:nvPr/>
        </p:nvSpPr>
        <p:spPr>
          <a:xfrm>
            <a:off x="301487" y="934807"/>
            <a:ext cx="6127306" cy="565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400" dirty="0">
                <a:effectLst/>
                <a:latin typeface="Arial Narrow" panose="020B0606020202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Get your jobsites ready for spring startup. Avoid delays, protect productivity, and ensure your crew has the equipment they need to move fast.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390D97F4-BF2D-5234-D750-700E1A4AD3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4087441"/>
              </p:ext>
            </p:extLst>
          </p:nvPr>
        </p:nvGraphicFramePr>
        <p:xfrm>
          <a:off x="301488" y="1693417"/>
          <a:ext cx="3218031" cy="7068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8DAE4967-9B67-F0ED-125C-E2BE9AD3F0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17272"/>
              </p:ext>
            </p:extLst>
          </p:nvPr>
        </p:nvGraphicFramePr>
        <p:xfrm>
          <a:off x="3890085" y="1693417"/>
          <a:ext cx="3218031" cy="5905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8891353C-8F4E-DFBF-447C-3445F117E090}"/>
              </a:ext>
            </a:extLst>
          </p:cNvPr>
          <p:cNvSpPr txBox="1"/>
          <p:nvPr/>
        </p:nvSpPr>
        <p:spPr>
          <a:xfrm>
            <a:off x="5443329" y="9693342"/>
            <a:ext cx="2027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>
                <a:latin typeface="Arial Narrow" panose="020B0606020202030204" pitchFamily="34" charset="0"/>
              </a:rPr>
              <a:t>877-DIG-LIFT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D1F2E7-B044-0F56-EA0E-97A2A645D5BC}"/>
              </a:ext>
            </a:extLst>
          </p:cNvPr>
          <p:cNvSpPr txBox="1"/>
          <p:nvPr/>
        </p:nvSpPr>
        <p:spPr>
          <a:xfrm>
            <a:off x="301488" y="9687339"/>
            <a:ext cx="20275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 Narrow" panose="020B0606020202030204" pitchFamily="34" charset="0"/>
              </a:rPr>
              <a:t>miltonrents.com</a:t>
            </a:r>
          </a:p>
        </p:txBody>
      </p:sp>
      <p:pic>
        <p:nvPicPr>
          <p:cNvPr id="33" name="Picture 2" descr="Scissor Lift Icons - Free SVG &amp; PNG Scissor Lift Images ...">
            <a:extLst>
              <a:ext uri="{FF2B5EF4-FFF2-40B4-BE49-F238E27FC236}">
                <a16:creationId xmlns:a16="http://schemas.microsoft.com/office/drawing/2014/main" id="{DA4DE457-0875-688D-E880-59613B34D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6716" y="6581112"/>
            <a:ext cx="485084" cy="40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Skid Steer Images – Browse 8,705 Stock Photos, Vectors, and ...">
            <a:extLst>
              <a:ext uri="{FF2B5EF4-FFF2-40B4-BE49-F238E27FC236}">
                <a16:creationId xmlns:a16="http://schemas.microsoft.com/office/drawing/2014/main" id="{BCB37F8C-20F0-B56D-BE23-D5468B755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3" y="6050078"/>
            <a:ext cx="417027" cy="29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8" descr="Dumper - Free transport icons">
            <a:extLst>
              <a:ext uri="{FF2B5EF4-FFF2-40B4-BE49-F238E27FC236}">
                <a16:creationId xmlns:a16="http://schemas.microsoft.com/office/drawing/2014/main" id="{E7787539-6DBD-16CD-2C7A-549C33D0C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935" y="5307004"/>
            <a:ext cx="317260" cy="29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6" descr="Forklift Icon Vector Art, Icons, and Graphics for Free Download">
            <a:extLst>
              <a:ext uri="{FF2B5EF4-FFF2-40B4-BE49-F238E27FC236}">
                <a16:creationId xmlns:a16="http://schemas.microsoft.com/office/drawing/2014/main" id="{544AE0FE-D0E7-E649-537D-CF8449CC1F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5" t="25506" b="18854"/>
          <a:stretch>
            <a:fillRect/>
          </a:stretch>
        </p:blipFill>
        <p:spPr bwMode="auto">
          <a:xfrm>
            <a:off x="4183886" y="6944572"/>
            <a:ext cx="378095" cy="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8" descr="220+ Telehandler Stock Illustrations, Royalty-Free Vector ...">
            <a:extLst>
              <a:ext uri="{FF2B5EF4-FFF2-40B4-BE49-F238E27FC236}">
                <a16:creationId xmlns:a16="http://schemas.microsoft.com/office/drawing/2014/main" id="{E06645BC-D856-EDA8-3C02-2EDCD716A4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5" t="17208" r="14330" b="16055"/>
          <a:stretch>
            <a:fillRect/>
          </a:stretch>
        </p:blipFill>
        <p:spPr bwMode="auto">
          <a:xfrm>
            <a:off x="4173454" y="7236823"/>
            <a:ext cx="397934" cy="300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0" descr="24,500+ Generator Icon Stock Illustrations, Royalty-Free ...">
            <a:extLst>
              <a:ext uri="{FF2B5EF4-FFF2-40B4-BE49-F238E27FC236}">
                <a16:creationId xmlns:a16="http://schemas.microsoft.com/office/drawing/2014/main" id="{8761442C-1059-D821-F6C4-022286C4E7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8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09" t="12913" r="11801" b="9299"/>
          <a:stretch>
            <a:fillRect/>
          </a:stretch>
        </p:blipFill>
        <p:spPr bwMode="auto">
          <a:xfrm>
            <a:off x="4220398" y="3366533"/>
            <a:ext cx="416677" cy="29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4" descr="Boom Lifts: Over 3,285 Royalty-Free Licensable Stock ...">
            <a:extLst>
              <a:ext uri="{FF2B5EF4-FFF2-40B4-BE49-F238E27FC236}">
                <a16:creationId xmlns:a16="http://schemas.microsoft.com/office/drawing/2014/main" id="{932BF05F-98A9-5113-8D69-897360106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8108" b="89865" l="9948" r="89529">
                        <a14:foregroundMark x1="35602" y1="77027" x2="35602" y2="77027"/>
                        <a14:foregroundMark x1="18848" y1="87162" x2="18848" y2="87162"/>
                        <a14:foregroundMark x1="61780" y1="87162" x2="61780" y2="87162"/>
                        <a14:foregroundMark x1="81152" y1="29730" x2="81152" y2="29730"/>
                        <a14:foregroundMark x1="70681" y1="21622" x2="70681" y2="21622"/>
                        <a14:foregroundMark x1="82199" y1="8108" x2="82199" y2="810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59" y="8295493"/>
            <a:ext cx="520512" cy="40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4" descr="Sump Pump Icon. Trendy Sump Pump Logo Concept on White ...">
            <a:extLst>
              <a:ext uri="{FF2B5EF4-FFF2-40B4-BE49-F238E27FC236}">
                <a16:creationId xmlns:a16="http://schemas.microsoft.com/office/drawing/2014/main" id="{B3E32954-3D86-7E8E-385C-5CAEC8221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47" y="3263909"/>
            <a:ext cx="472894" cy="38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8" descr="220+ Telehandler Stock Illustrations, Royalty-Free Vector ...">
            <a:extLst>
              <a:ext uri="{FF2B5EF4-FFF2-40B4-BE49-F238E27FC236}">
                <a16:creationId xmlns:a16="http://schemas.microsoft.com/office/drawing/2014/main" id="{0A789D0F-F628-0B60-EA57-3BB8805761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5" t="17208" r="14330" b="16055"/>
          <a:stretch>
            <a:fillRect/>
          </a:stretch>
        </p:blipFill>
        <p:spPr bwMode="auto">
          <a:xfrm>
            <a:off x="607188" y="8021483"/>
            <a:ext cx="397934" cy="300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6" descr="Forklift Icon Vector Art, Icons, and Graphics for Free Download">
            <a:extLst>
              <a:ext uri="{FF2B5EF4-FFF2-40B4-BE49-F238E27FC236}">
                <a16:creationId xmlns:a16="http://schemas.microsoft.com/office/drawing/2014/main" id="{DE149630-4DF5-D464-15D9-B4E681F694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5" t="25506" b="18854"/>
          <a:stretch>
            <a:fillRect/>
          </a:stretch>
        </p:blipFill>
        <p:spPr bwMode="auto">
          <a:xfrm>
            <a:off x="605620" y="7726907"/>
            <a:ext cx="378095" cy="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Water Pump Icon Images – Browse 258,063 Stock Photos ...">
            <a:extLst>
              <a:ext uri="{FF2B5EF4-FFF2-40B4-BE49-F238E27FC236}">
                <a16:creationId xmlns:a16="http://schemas.microsoft.com/office/drawing/2014/main" id="{FDCA5A50-D43D-EBBB-3062-303FBDF54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765" y="3602827"/>
            <a:ext cx="490534" cy="40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Excavator - Free industry icons">
            <a:extLst>
              <a:ext uri="{FF2B5EF4-FFF2-40B4-BE49-F238E27FC236}">
                <a16:creationId xmlns:a16="http://schemas.microsoft.com/office/drawing/2014/main" id="{54C8F975-86FB-5B53-5422-8BC4FF125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59" y="5588268"/>
            <a:ext cx="408778" cy="40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46AB14B-A559-D213-5744-DA35666E823C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035" y="8640372"/>
            <a:ext cx="2703442" cy="727775"/>
          </a:xfrm>
          <a:prstGeom prst="rect">
            <a:avLst/>
          </a:prstGeom>
        </p:spPr>
      </p:pic>
      <p:pic>
        <p:nvPicPr>
          <p:cNvPr id="46" name="Picture 24" descr="Sump Pump Icon. Trendy Sump Pump Logo Concept on White ...">
            <a:extLst>
              <a:ext uri="{FF2B5EF4-FFF2-40B4-BE49-F238E27FC236}">
                <a16:creationId xmlns:a16="http://schemas.microsoft.com/office/drawing/2014/main" id="{EB661091-A3B8-AF37-CB1D-E5D8EC4DF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270" y="2968504"/>
            <a:ext cx="472894" cy="38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Scissor Lift Icons - Free SVG &amp; PNG Scissor Lift Images ...">
            <a:extLst>
              <a:ext uri="{FF2B5EF4-FFF2-40B4-BE49-F238E27FC236}">
                <a16:creationId xmlns:a16="http://schemas.microsoft.com/office/drawing/2014/main" id="{B81F7C3E-610A-ACA1-E441-5FABBF0EA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784" y="4979149"/>
            <a:ext cx="485084" cy="40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029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2288</TotalTime>
  <Words>210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Arial Narrow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Morey, Alison</dc:creator>
  <cp:lastModifiedBy>Morey, Alison</cp:lastModifiedBy>
  <cp:revision>5</cp:revision>
  <cp:lastPrinted>2026-02-19T20:25:29Z</cp:lastPrinted>
  <dcterms:created xsi:type="dcterms:W3CDTF">2026-02-06T17:34:48Z</dcterms:created>
  <dcterms:modified xsi:type="dcterms:W3CDTF">2026-02-25T15:16:40Z</dcterms:modified>
</cp:coreProperties>
</file>